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100" r:id="rId2"/>
    <p:sldId id="490" r:id="rId3"/>
    <p:sldId id="397" r:id="rId4"/>
    <p:sldId id="1091" r:id="rId5"/>
    <p:sldId id="1215" r:id="rId6"/>
    <p:sldId id="1310" r:id="rId7"/>
    <p:sldId id="2919" r:id="rId8"/>
    <p:sldId id="2892" r:id="rId9"/>
    <p:sldId id="2895" r:id="rId10"/>
    <p:sldId id="2896" r:id="rId11"/>
    <p:sldId id="2897" r:id="rId12"/>
    <p:sldId id="1076" r:id="rId13"/>
    <p:sldId id="1042" r:id="rId14"/>
    <p:sldId id="1043" r:id="rId15"/>
    <p:sldId id="1190" r:id="rId16"/>
    <p:sldId id="1378" r:id="rId17"/>
    <p:sldId id="1127" r:id="rId18"/>
    <p:sldId id="3129" r:id="rId19"/>
    <p:sldId id="1267" r:id="rId20"/>
    <p:sldId id="1264" r:id="rId21"/>
    <p:sldId id="1193" r:id="rId22"/>
    <p:sldId id="3031" r:id="rId23"/>
    <p:sldId id="1194" r:id="rId24"/>
    <p:sldId id="1265" r:id="rId25"/>
    <p:sldId id="1195" r:id="rId26"/>
    <p:sldId id="1199" r:id="rId27"/>
    <p:sldId id="1254" r:id="rId28"/>
    <p:sldId id="1196" r:id="rId29"/>
    <p:sldId id="1200" r:id="rId30"/>
    <p:sldId id="1266" r:id="rId31"/>
    <p:sldId id="1197" r:id="rId32"/>
    <p:sldId id="1263" r:id="rId33"/>
    <p:sldId id="1259" r:id="rId34"/>
    <p:sldId id="2920" r:id="rId35"/>
    <p:sldId id="1074" r:id="rId36"/>
    <p:sldId id="3133" r:id="rId37"/>
    <p:sldId id="291" r:id="rId38"/>
    <p:sldId id="2898" r:id="rId39"/>
    <p:sldId id="313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FBEB13-9CA8-4952-A493-83E395B3E8F3}" v="57" dt="2022-09-27T19:40:04.7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354" autoAdjust="0"/>
    <p:restoredTop sz="94660"/>
  </p:normalViewPr>
  <p:slideViewPr>
    <p:cSldViewPr snapToGrid="0">
      <p:cViewPr varScale="1">
        <p:scale>
          <a:sx n="89" d="100"/>
          <a:sy n="89" d="100"/>
        </p:scale>
        <p:origin x="106" y="192"/>
      </p:cViewPr>
      <p:guideLst/>
    </p:cSldViewPr>
  </p:slideViewPr>
  <p:notesTextViewPr>
    <p:cViewPr>
      <p:scale>
        <a:sx n="1" d="1"/>
        <a:sy n="1" d="1"/>
      </p:scale>
      <p:origin x="0" y="0"/>
    </p:cViewPr>
  </p:notesTextViewPr>
  <p:sorterViewPr>
    <p:cViewPr varScale="1">
      <p:scale>
        <a:sx n="1" d="1"/>
        <a:sy n="1" d="1"/>
      </p:scale>
      <p:origin x="0" y="-55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50"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tomsett" userId="a178789b8445d907" providerId="LiveId" clId="{DEFBEB13-9CA8-4952-A493-83E395B3E8F3}"/>
    <pc:docChg chg="undo custSel addSld delSld modSld sldOrd modMainMaster">
      <pc:chgData name="john tomsett" userId="a178789b8445d907" providerId="LiveId" clId="{DEFBEB13-9CA8-4952-A493-83E395B3E8F3}" dt="2022-09-30T08:00:51.697" v="302" actId="1076"/>
      <pc:docMkLst>
        <pc:docMk/>
      </pc:docMkLst>
      <pc:sldChg chg="del">
        <pc:chgData name="john tomsett" userId="a178789b8445d907" providerId="LiveId" clId="{DEFBEB13-9CA8-4952-A493-83E395B3E8F3}" dt="2022-09-27T19:03:45.605" v="24" actId="47"/>
        <pc:sldMkLst>
          <pc:docMk/>
          <pc:sldMk cId="3412014441" sldId="258"/>
        </pc:sldMkLst>
      </pc:sldChg>
      <pc:sldChg chg="add del">
        <pc:chgData name="john tomsett" userId="a178789b8445d907" providerId="LiveId" clId="{DEFBEB13-9CA8-4952-A493-83E395B3E8F3}" dt="2022-09-27T19:04:11.209" v="67" actId="47"/>
        <pc:sldMkLst>
          <pc:docMk/>
          <pc:sldMk cId="0" sldId="272"/>
        </pc:sldMkLst>
      </pc:sldChg>
      <pc:sldChg chg="del">
        <pc:chgData name="john tomsett" userId="a178789b8445d907" providerId="LiveId" clId="{DEFBEB13-9CA8-4952-A493-83E395B3E8F3}" dt="2022-09-27T19:04:23.942" v="91" actId="47"/>
        <pc:sldMkLst>
          <pc:docMk/>
          <pc:sldMk cId="75583478" sldId="288"/>
        </pc:sldMkLst>
      </pc:sldChg>
      <pc:sldChg chg="modSp add mod">
        <pc:chgData name="john tomsett" userId="a178789b8445d907" providerId="LiveId" clId="{DEFBEB13-9CA8-4952-A493-83E395B3E8F3}" dt="2022-09-27T19:36:11.419" v="292" actId="404"/>
        <pc:sldMkLst>
          <pc:docMk/>
          <pc:sldMk cId="1315232475" sldId="291"/>
        </pc:sldMkLst>
        <pc:spChg chg="mod">
          <ac:chgData name="john tomsett" userId="a178789b8445d907" providerId="LiveId" clId="{DEFBEB13-9CA8-4952-A493-83E395B3E8F3}" dt="2022-09-27T19:36:11.419" v="292" actId="404"/>
          <ac:spMkLst>
            <pc:docMk/>
            <pc:sldMk cId="1315232475" sldId="291"/>
            <ac:spMk id="4" creationId="{16195145-512B-7F5A-067C-D55EDBBB1EB4}"/>
          </ac:spMkLst>
        </pc:spChg>
      </pc:sldChg>
      <pc:sldChg chg="del">
        <pc:chgData name="john tomsett" userId="a178789b8445d907" providerId="LiveId" clId="{DEFBEB13-9CA8-4952-A493-83E395B3E8F3}" dt="2022-09-27T19:04:26.767" v="95" actId="47"/>
        <pc:sldMkLst>
          <pc:docMk/>
          <pc:sldMk cId="3607517478" sldId="312"/>
        </pc:sldMkLst>
      </pc:sldChg>
      <pc:sldChg chg="modSp del mod modAnim">
        <pc:chgData name="john tomsett" userId="a178789b8445d907" providerId="LiveId" clId="{DEFBEB13-9CA8-4952-A493-83E395B3E8F3}" dt="2022-09-30T08:00:10.636" v="298" actId="47"/>
        <pc:sldMkLst>
          <pc:docMk/>
          <pc:sldMk cId="3027108670" sldId="328"/>
        </pc:sldMkLst>
        <pc:spChg chg="mod">
          <ac:chgData name="john tomsett" userId="a178789b8445d907" providerId="LiveId" clId="{DEFBEB13-9CA8-4952-A493-83E395B3E8F3}" dt="2022-09-27T19:26:49.680" v="204" actId="403"/>
          <ac:spMkLst>
            <pc:docMk/>
            <pc:sldMk cId="3027108670" sldId="328"/>
            <ac:spMk id="2" creationId="{A61DEBF2-8DD1-484F-7ADE-D1550200DF6C}"/>
          </ac:spMkLst>
        </pc:spChg>
      </pc:sldChg>
      <pc:sldChg chg="add del">
        <pc:chgData name="john tomsett" userId="a178789b8445d907" providerId="LiveId" clId="{DEFBEB13-9CA8-4952-A493-83E395B3E8F3}" dt="2022-09-27T19:18:42.571" v="128" actId="47"/>
        <pc:sldMkLst>
          <pc:docMk/>
          <pc:sldMk cId="112264944" sldId="343"/>
        </pc:sldMkLst>
      </pc:sldChg>
      <pc:sldChg chg="del">
        <pc:chgData name="john tomsett" userId="a178789b8445d907" providerId="LiveId" clId="{DEFBEB13-9CA8-4952-A493-83E395B3E8F3}" dt="2022-09-27T19:03:33.027" v="7" actId="47"/>
        <pc:sldMkLst>
          <pc:docMk/>
          <pc:sldMk cId="4122271364" sldId="382"/>
        </pc:sldMkLst>
      </pc:sldChg>
      <pc:sldChg chg="del">
        <pc:chgData name="john tomsett" userId="a178789b8445d907" providerId="LiveId" clId="{DEFBEB13-9CA8-4952-A493-83E395B3E8F3}" dt="2022-09-27T19:03:16.296" v="4" actId="47"/>
        <pc:sldMkLst>
          <pc:docMk/>
          <pc:sldMk cId="265061383" sldId="739"/>
        </pc:sldMkLst>
      </pc:sldChg>
      <pc:sldChg chg="add del">
        <pc:chgData name="john tomsett" userId="a178789b8445d907" providerId="LiveId" clId="{DEFBEB13-9CA8-4952-A493-83E395B3E8F3}" dt="2022-09-27T19:04:18.747" v="78" actId="47"/>
        <pc:sldMkLst>
          <pc:docMk/>
          <pc:sldMk cId="2262616173" sldId="830"/>
        </pc:sldMkLst>
      </pc:sldChg>
      <pc:sldChg chg="modSp mod">
        <pc:chgData name="john tomsett" userId="a178789b8445d907" providerId="LiveId" clId="{DEFBEB13-9CA8-4952-A493-83E395B3E8F3}" dt="2022-09-30T08:00:30.789" v="300" actId="1076"/>
        <pc:sldMkLst>
          <pc:docMk/>
          <pc:sldMk cId="2813843815" sldId="1042"/>
        </pc:sldMkLst>
        <pc:spChg chg="mod">
          <ac:chgData name="john tomsett" userId="a178789b8445d907" providerId="LiveId" clId="{DEFBEB13-9CA8-4952-A493-83E395B3E8F3}" dt="2022-09-30T08:00:30.789" v="300" actId="1076"/>
          <ac:spMkLst>
            <pc:docMk/>
            <pc:sldMk cId="2813843815" sldId="1042"/>
            <ac:spMk id="2" creationId="{00000000-0000-0000-0000-000000000000}"/>
          </ac:spMkLst>
        </pc:spChg>
        <pc:spChg chg="mod">
          <ac:chgData name="john tomsett" userId="a178789b8445d907" providerId="LiveId" clId="{DEFBEB13-9CA8-4952-A493-83E395B3E8F3}" dt="2022-09-30T08:00:26.525" v="299" actId="1076"/>
          <ac:spMkLst>
            <pc:docMk/>
            <pc:sldMk cId="2813843815" sldId="1042"/>
            <ac:spMk id="3" creationId="{00000000-0000-0000-0000-000000000000}"/>
          </ac:spMkLst>
        </pc:spChg>
      </pc:sldChg>
      <pc:sldChg chg="add">
        <pc:chgData name="john tomsett" userId="a178789b8445d907" providerId="LiveId" clId="{DEFBEB13-9CA8-4952-A493-83E395B3E8F3}" dt="2022-09-27T19:30:13.489" v="259"/>
        <pc:sldMkLst>
          <pc:docMk/>
          <pc:sldMk cId="2667650247" sldId="1074"/>
        </pc:sldMkLst>
      </pc:sldChg>
      <pc:sldChg chg="add del">
        <pc:chgData name="john tomsett" userId="a178789b8445d907" providerId="LiveId" clId="{DEFBEB13-9CA8-4952-A493-83E395B3E8F3}" dt="2022-09-27T19:04:17.174" v="69" actId="47"/>
        <pc:sldMkLst>
          <pc:docMk/>
          <pc:sldMk cId="2523900358" sldId="1075"/>
        </pc:sldMkLst>
      </pc:sldChg>
      <pc:sldChg chg="modSp mod ord">
        <pc:chgData name="john tomsett" userId="a178789b8445d907" providerId="LiveId" clId="{DEFBEB13-9CA8-4952-A493-83E395B3E8F3}" dt="2022-09-30T08:00:51.697" v="302" actId="1076"/>
        <pc:sldMkLst>
          <pc:docMk/>
          <pc:sldMk cId="415559572" sldId="1076"/>
        </pc:sldMkLst>
        <pc:spChg chg="mod">
          <ac:chgData name="john tomsett" userId="a178789b8445d907" providerId="LiveId" clId="{DEFBEB13-9CA8-4952-A493-83E395B3E8F3}" dt="2022-09-30T08:00:48.386" v="301" actId="1076"/>
          <ac:spMkLst>
            <pc:docMk/>
            <pc:sldMk cId="415559572" sldId="1076"/>
            <ac:spMk id="2" creationId="{00000000-0000-0000-0000-000000000000}"/>
          </ac:spMkLst>
        </pc:spChg>
        <pc:spChg chg="mod">
          <ac:chgData name="john tomsett" userId="a178789b8445d907" providerId="LiveId" clId="{DEFBEB13-9CA8-4952-A493-83E395B3E8F3}" dt="2022-09-30T08:00:51.697" v="302" actId="1076"/>
          <ac:spMkLst>
            <pc:docMk/>
            <pc:sldMk cId="415559572" sldId="1076"/>
            <ac:spMk id="3" creationId="{00000000-0000-0000-0000-000000000000}"/>
          </ac:spMkLst>
        </pc:spChg>
      </pc:sldChg>
      <pc:sldChg chg="add del">
        <pc:chgData name="john tomsett" userId="a178789b8445d907" providerId="LiveId" clId="{DEFBEB13-9CA8-4952-A493-83E395B3E8F3}" dt="2022-09-27T19:04:17.665" v="72" actId="47"/>
        <pc:sldMkLst>
          <pc:docMk/>
          <pc:sldMk cId="2609306649" sldId="1080"/>
        </pc:sldMkLst>
      </pc:sldChg>
      <pc:sldChg chg="add del">
        <pc:chgData name="john tomsett" userId="a178789b8445d907" providerId="LiveId" clId="{DEFBEB13-9CA8-4952-A493-83E395B3E8F3}" dt="2022-09-27T19:04:17.843" v="73" actId="47"/>
        <pc:sldMkLst>
          <pc:docMk/>
          <pc:sldMk cId="2613651420" sldId="1081"/>
        </pc:sldMkLst>
      </pc:sldChg>
      <pc:sldChg chg="add del">
        <pc:chgData name="john tomsett" userId="a178789b8445d907" providerId="LiveId" clId="{DEFBEB13-9CA8-4952-A493-83E395B3E8F3}" dt="2022-09-27T19:04:18.015" v="74" actId="47"/>
        <pc:sldMkLst>
          <pc:docMk/>
          <pc:sldMk cId="2062356852" sldId="1082"/>
        </pc:sldMkLst>
      </pc:sldChg>
      <pc:sldChg chg="add del">
        <pc:chgData name="john tomsett" userId="a178789b8445d907" providerId="LiveId" clId="{DEFBEB13-9CA8-4952-A493-83E395B3E8F3}" dt="2022-09-27T19:04:18.196" v="75" actId="47"/>
        <pc:sldMkLst>
          <pc:docMk/>
          <pc:sldMk cId="989297506" sldId="1083"/>
        </pc:sldMkLst>
      </pc:sldChg>
      <pc:sldChg chg="add del">
        <pc:chgData name="john tomsett" userId="a178789b8445d907" providerId="LiveId" clId="{DEFBEB13-9CA8-4952-A493-83E395B3E8F3}" dt="2022-09-27T19:04:18.383" v="76" actId="47"/>
        <pc:sldMkLst>
          <pc:docMk/>
          <pc:sldMk cId="719569399" sldId="1084"/>
        </pc:sldMkLst>
      </pc:sldChg>
      <pc:sldChg chg="add del">
        <pc:chgData name="john tomsett" userId="a178789b8445d907" providerId="LiveId" clId="{DEFBEB13-9CA8-4952-A493-83E395B3E8F3}" dt="2022-09-27T19:04:18.565" v="77" actId="47"/>
        <pc:sldMkLst>
          <pc:docMk/>
          <pc:sldMk cId="1988213861" sldId="1085"/>
        </pc:sldMkLst>
      </pc:sldChg>
      <pc:sldChg chg="add del">
        <pc:chgData name="john tomsett" userId="a178789b8445d907" providerId="LiveId" clId="{DEFBEB13-9CA8-4952-A493-83E395B3E8F3}" dt="2022-09-27T19:04:18.939" v="79" actId="47"/>
        <pc:sldMkLst>
          <pc:docMk/>
          <pc:sldMk cId="1129419849" sldId="1086"/>
        </pc:sldMkLst>
      </pc:sldChg>
      <pc:sldChg chg="add del">
        <pc:chgData name="john tomsett" userId="a178789b8445d907" providerId="LiveId" clId="{DEFBEB13-9CA8-4952-A493-83E395B3E8F3}" dt="2022-09-27T19:04:19.135" v="80" actId="47"/>
        <pc:sldMkLst>
          <pc:docMk/>
          <pc:sldMk cId="3803718415" sldId="1087"/>
        </pc:sldMkLst>
      </pc:sldChg>
      <pc:sldChg chg="del">
        <pc:chgData name="john tomsett" userId="a178789b8445d907" providerId="LiveId" clId="{DEFBEB13-9CA8-4952-A493-83E395B3E8F3}" dt="2022-09-27T19:03:51.758" v="30" actId="47"/>
        <pc:sldMkLst>
          <pc:docMk/>
          <pc:sldMk cId="2303966343" sldId="1111"/>
        </pc:sldMkLst>
      </pc:sldChg>
      <pc:sldChg chg="del">
        <pc:chgData name="john tomsett" userId="a178789b8445d907" providerId="LiveId" clId="{DEFBEB13-9CA8-4952-A493-83E395B3E8F3}" dt="2022-09-27T19:03:43.441" v="18" actId="47"/>
        <pc:sldMkLst>
          <pc:docMk/>
          <pc:sldMk cId="2462397045" sldId="1115"/>
        </pc:sldMkLst>
      </pc:sldChg>
      <pc:sldChg chg="del">
        <pc:chgData name="john tomsett" userId="a178789b8445d907" providerId="LiveId" clId="{DEFBEB13-9CA8-4952-A493-83E395B3E8F3}" dt="2022-09-27T19:03:50.510" v="28" actId="47"/>
        <pc:sldMkLst>
          <pc:docMk/>
          <pc:sldMk cId="3965252571" sldId="1126"/>
        </pc:sldMkLst>
      </pc:sldChg>
      <pc:sldChg chg="add del">
        <pc:chgData name="john tomsett" userId="a178789b8445d907" providerId="LiveId" clId="{DEFBEB13-9CA8-4952-A493-83E395B3E8F3}" dt="2022-09-27T19:04:17.514" v="71" actId="47"/>
        <pc:sldMkLst>
          <pc:docMk/>
          <pc:sldMk cId="2390447508" sldId="1148"/>
        </pc:sldMkLst>
      </pc:sldChg>
      <pc:sldChg chg="add del">
        <pc:chgData name="john tomsett" userId="a178789b8445d907" providerId="LiveId" clId="{DEFBEB13-9CA8-4952-A493-83E395B3E8F3}" dt="2022-09-27T19:04:17.335" v="70" actId="47"/>
        <pc:sldMkLst>
          <pc:docMk/>
          <pc:sldMk cId="658568407" sldId="1149"/>
        </pc:sldMkLst>
      </pc:sldChg>
      <pc:sldChg chg="del">
        <pc:chgData name="john tomsett" userId="a178789b8445d907" providerId="LiveId" clId="{DEFBEB13-9CA8-4952-A493-83E395B3E8F3}" dt="2022-09-27T19:04:20.868" v="85" actId="47"/>
        <pc:sldMkLst>
          <pc:docMk/>
          <pc:sldMk cId="1413045403" sldId="1151"/>
        </pc:sldMkLst>
      </pc:sldChg>
      <pc:sldChg chg="del">
        <pc:chgData name="john tomsett" userId="a178789b8445d907" providerId="LiveId" clId="{DEFBEB13-9CA8-4952-A493-83E395B3E8F3}" dt="2022-09-27T19:03:08.954" v="2" actId="47"/>
        <pc:sldMkLst>
          <pc:docMk/>
          <pc:sldMk cId="1362475539" sldId="1175"/>
        </pc:sldMkLst>
      </pc:sldChg>
      <pc:sldChg chg="del">
        <pc:chgData name="john tomsett" userId="a178789b8445d907" providerId="LiveId" clId="{DEFBEB13-9CA8-4952-A493-83E395B3E8F3}" dt="2022-09-27T19:18:12.616" v="122" actId="47"/>
        <pc:sldMkLst>
          <pc:docMk/>
          <pc:sldMk cId="2387019907" sldId="1186"/>
        </pc:sldMkLst>
      </pc:sldChg>
      <pc:sldChg chg="modSp mod">
        <pc:chgData name="john tomsett" userId="a178789b8445d907" providerId="LiveId" clId="{DEFBEB13-9CA8-4952-A493-83E395B3E8F3}" dt="2022-09-27T19:35:25.927" v="288" actId="20577"/>
        <pc:sldMkLst>
          <pc:docMk/>
          <pc:sldMk cId="474253275" sldId="1193"/>
        </pc:sldMkLst>
        <pc:spChg chg="mod">
          <ac:chgData name="john tomsett" userId="a178789b8445d907" providerId="LiveId" clId="{DEFBEB13-9CA8-4952-A493-83E395B3E8F3}" dt="2022-09-27T19:35:25.927" v="288" actId="20577"/>
          <ac:spMkLst>
            <pc:docMk/>
            <pc:sldMk cId="474253275" sldId="1193"/>
            <ac:spMk id="3" creationId="{546008FB-24D2-430D-81B1-E414D7D0F479}"/>
          </ac:spMkLst>
        </pc:spChg>
      </pc:sldChg>
      <pc:sldChg chg="modSp">
        <pc:chgData name="john tomsett" userId="a178789b8445d907" providerId="LiveId" clId="{DEFBEB13-9CA8-4952-A493-83E395B3E8F3}" dt="2022-09-27T19:40:04.755" v="294" actId="20577"/>
        <pc:sldMkLst>
          <pc:docMk/>
          <pc:sldMk cId="2122116625" sldId="1195"/>
        </pc:sldMkLst>
        <pc:spChg chg="mod">
          <ac:chgData name="john tomsett" userId="a178789b8445d907" providerId="LiveId" clId="{DEFBEB13-9CA8-4952-A493-83E395B3E8F3}" dt="2022-09-27T19:40:04.755" v="294" actId="20577"/>
          <ac:spMkLst>
            <pc:docMk/>
            <pc:sldMk cId="2122116625" sldId="1195"/>
            <ac:spMk id="3" creationId="{02AB4464-9140-4AAA-9EDA-A2445CE27247}"/>
          </ac:spMkLst>
        </pc:spChg>
      </pc:sldChg>
      <pc:sldChg chg="del">
        <pc:chgData name="john tomsett" userId="a178789b8445d907" providerId="LiveId" clId="{DEFBEB13-9CA8-4952-A493-83E395B3E8F3}" dt="2022-09-27T19:18:10.611" v="119" actId="47"/>
        <pc:sldMkLst>
          <pc:docMk/>
          <pc:sldMk cId="179914659" sldId="1260"/>
        </pc:sldMkLst>
      </pc:sldChg>
      <pc:sldChg chg="del">
        <pc:chgData name="john tomsett" userId="a178789b8445d907" providerId="LiveId" clId="{DEFBEB13-9CA8-4952-A493-83E395B3E8F3}" dt="2022-09-27T19:18:11.292" v="120" actId="47"/>
        <pc:sldMkLst>
          <pc:docMk/>
          <pc:sldMk cId="1367284821" sldId="1261"/>
        </pc:sldMkLst>
      </pc:sldChg>
      <pc:sldChg chg="del">
        <pc:chgData name="john tomsett" userId="a178789b8445d907" providerId="LiveId" clId="{DEFBEB13-9CA8-4952-A493-83E395B3E8F3}" dt="2022-09-27T19:18:11.958" v="121" actId="47"/>
        <pc:sldMkLst>
          <pc:docMk/>
          <pc:sldMk cId="14361311" sldId="1262"/>
        </pc:sldMkLst>
      </pc:sldChg>
      <pc:sldChg chg="del">
        <pc:chgData name="john tomsett" userId="a178789b8445d907" providerId="LiveId" clId="{DEFBEB13-9CA8-4952-A493-83E395B3E8F3}" dt="2022-09-30T07:59:59.872" v="297" actId="47"/>
        <pc:sldMkLst>
          <pc:docMk/>
          <pc:sldMk cId="2684808791" sldId="1269"/>
        </pc:sldMkLst>
      </pc:sldChg>
      <pc:sldChg chg="del">
        <pc:chgData name="john tomsett" userId="a178789b8445d907" providerId="LiveId" clId="{DEFBEB13-9CA8-4952-A493-83E395B3E8F3}" dt="2022-09-27T19:18:09.848" v="118" actId="47"/>
        <pc:sldMkLst>
          <pc:docMk/>
          <pc:sldMk cId="468568027" sldId="1288"/>
        </pc:sldMkLst>
      </pc:sldChg>
      <pc:sldChg chg="del">
        <pc:chgData name="john tomsett" userId="a178789b8445d907" providerId="LiveId" clId="{DEFBEB13-9CA8-4952-A493-83E395B3E8F3}" dt="2022-09-27T19:04:19.336" v="81" actId="47"/>
        <pc:sldMkLst>
          <pc:docMk/>
          <pc:sldMk cId="6721120" sldId="1290"/>
        </pc:sldMkLst>
      </pc:sldChg>
      <pc:sldChg chg="del">
        <pc:chgData name="john tomsett" userId="a178789b8445d907" providerId="LiveId" clId="{DEFBEB13-9CA8-4952-A493-83E395B3E8F3}" dt="2022-09-27T19:18:08.737" v="117" actId="47"/>
        <pc:sldMkLst>
          <pc:docMk/>
          <pc:sldMk cId="2243281708" sldId="1295"/>
        </pc:sldMkLst>
      </pc:sldChg>
      <pc:sldChg chg="del">
        <pc:chgData name="john tomsett" userId="a178789b8445d907" providerId="LiveId" clId="{DEFBEB13-9CA8-4952-A493-83E395B3E8F3}" dt="2022-09-27T19:03:47.707" v="25" actId="47"/>
        <pc:sldMkLst>
          <pc:docMk/>
          <pc:sldMk cId="3085294153" sldId="1302"/>
        </pc:sldMkLst>
      </pc:sldChg>
      <pc:sldChg chg="del">
        <pc:chgData name="john tomsett" userId="a178789b8445d907" providerId="LiveId" clId="{DEFBEB13-9CA8-4952-A493-83E395B3E8F3}" dt="2022-09-27T19:03:42.817" v="16" actId="47"/>
        <pc:sldMkLst>
          <pc:docMk/>
          <pc:sldMk cId="505567407" sldId="1307"/>
        </pc:sldMkLst>
      </pc:sldChg>
      <pc:sldChg chg="add del">
        <pc:chgData name="john tomsett" userId="a178789b8445d907" providerId="LiveId" clId="{DEFBEB13-9CA8-4952-A493-83E395B3E8F3}" dt="2022-09-27T19:04:16.952" v="68" actId="47"/>
        <pc:sldMkLst>
          <pc:docMk/>
          <pc:sldMk cId="565234288" sldId="1330"/>
        </pc:sldMkLst>
      </pc:sldChg>
      <pc:sldChg chg="del">
        <pc:chgData name="john tomsett" userId="a178789b8445d907" providerId="LiveId" clId="{DEFBEB13-9CA8-4952-A493-83E395B3E8F3}" dt="2022-09-27T19:04:19.810" v="82" actId="47"/>
        <pc:sldMkLst>
          <pc:docMk/>
          <pc:sldMk cId="3408755731" sldId="1334"/>
        </pc:sldMkLst>
      </pc:sldChg>
      <pc:sldChg chg="add del">
        <pc:chgData name="john tomsett" userId="a178789b8445d907" providerId="LiveId" clId="{DEFBEB13-9CA8-4952-A493-83E395B3E8F3}" dt="2022-09-27T19:18:43.016" v="129" actId="47"/>
        <pc:sldMkLst>
          <pc:docMk/>
          <pc:sldMk cId="3109702064" sldId="1339"/>
        </pc:sldMkLst>
      </pc:sldChg>
      <pc:sldChg chg="add del">
        <pc:chgData name="john tomsett" userId="a178789b8445d907" providerId="LiveId" clId="{DEFBEB13-9CA8-4952-A493-83E395B3E8F3}" dt="2022-09-27T19:18:46.692" v="131" actId="47"/>
        <pc:sldMkLst>
          <pc:docMk/>
          <pc:sldMk cId="370548523" sldId="1343"/>
        </pc:sldMkLst>
      </pc:sldChg>
      <pc:sldChg chg="del">
        <pc:chgData name="john tomsett" userId="a178789b8445d907" providerId="LiveId" clId="{DEFBEB13-9CA8-4952-A493-83E395B3E8F3}" dt="2022-09-27T19:03:48.462" v="26" actId="47"/>
        <pc:sldMkLst>
          <pc:docMk/>
          <pc:sldMk cId="2277827122" sldId="1366"/>
        </pc:sldMkLst>
      </pc:sldChg>
      <pc:sldChg chg="del">
        <pc:chgData name="john tomsett" userId="a178789b8445d907" providerId="LiveId" clId="{DEFBEB13-9CA8-4952-A493-83E395B3E8F3}" dt="2022-09-27T19:04:21.521" v="86" actId="47"/>
        <pc:sldMkLst>
          <pc:docMk/>
          <pc:sldMk cId="3080515739" sldId="2847"/>
        </pc:sldMkLst>
      </pc:sldChg>
      <pc:sldChg chg="del">
        <pc:chgData name="john tomsett" userId="a178789b8445d907" providerId="LiveId" clId="{DEFBEB13-9CA8-4952-A493-83E395B3E8F3}" dt="2022-09-27T19:04:22.426" v="88" actId="47"/>
        <pc:sldMkLst>
          <pc:docMk/>
          <pc:sldMk cId="2418873369" sldId="2848"/>
        </pc:sldMkLst>
      </pc:sldChg>
      <pc:sldChg chg="del">
        <pc:chgData name="john tomsett" userId="a178789b8445d907" providerId="LiveId" clId="{DEFBEB13-9CA8-4952-A493-83E395B3E8F3}" dt="2022-09-27T19:04:22.870" v="89" actId="47"/>
        <pc:sldMkLst>
          <pc:docMk/>
          <pc:sldMk cId="3210906760" sldId="2849"/>
        </pc:sldMkLst>
      </pc:sldChg>
      <pc:sldChg chg="del">
        <pc:chgData name="john tomsett" userId="a178789b8445d907" providerId="LiveId" clId="{DEFBEB13-9CA8-4952-A493-83E395B3E8F3}" dt="2022-09-27T19:04:23.458" v="90" actId="47"/>
        <pc:sldMkLst>
          <pc:docMk/>
          <pc:sldMk cId="2710012370" sldId="2850"/>
        </pc:sldMkLst>
      </pc:sldChg>
      <pc:sldChg chg="del">
        <pc:chgData name="john tomsett" userId="a178789b8445d907" providerId="LiveId" clId="{DEFBEB13-9CA8-4952-A493-83E395B3E8F3}" dt="2022-09-27T19:04:24.509" v="92" actId="47"/>
        <pc:sldMkLst>
          <pc:docMk/>
          <pc:sldMk cId="4041163630" sldId="2851"/>
        </pc:sldMkLst>
      </pc:sldChg>
      <pc:sldChg chg="del">
        <pc:chgData name="john tomsett" userId="a178789b8445d907" providerId="LiveId" clId="{DEFBEB13-9CA8-4952-A493-83E395B3E8F3}" dt="2022-09-27T19:03:15.871" v="3" actId="47"/>
        <pc:sldMkLst>
          <pc:docMk/>
          <pc:sldMk cId="4199715787" sldId="2876"/>
        </pc:sldMkLst>
      </pc:sldChg>
      <pc:sldChg chg="del">
        <pc:chgData name="john tomsett" userId="a178789b8445d907" providerId="LiveId" clId="{DEFBEB13-9CA8-4952-A493-83E395B3E8F3}" dt="2022-09-27T19:04:25.049" v="93" actId="47"/>
        <pc:sldMkLst>
          <pc:docMk/>
          <pc:sldMk cId="4213301810" sldId="2877"/>
        </pc:sldMkLst>
      </pc:sldChg>
      <pc:sldChg chg="del">
        <pc:chgData name="john tomsett" userId="a178789b8445d907" providerId="LiveId" clId="{DEFBEB13-9CA8-4952-A493-83E395B3E8F3}" dt="2022-09-27T19:04:25.715" v="94" actId="47"/>
        <pc:sldMkLst>
          <pc:docMk/>
          <pc:sldMk cId="2527088570" sldId="2878"/>
        </pc:sldMkLst>
      </pc:sldChg>
      <pc:sldChg chg="del">
        <pc:chgData name="john tomsett" userId="a178789b8445d907" providerId="LiveId" clId="{DEFBEB13-9CA8-4952-A493-83E395B3E8F3}" dt="2022-09-27T19:04:21.867" v="87" actId="47"/>
        <pc:sldMkLst>
          <pc:docMk/>
          <pc:sldMk cId="1899923667" sldId="2882"/>
        </pc:sldMkLst>
      </pc:sldChg>
      <pc:sldChg chg="del">
        <pc:chgData name="john tomsett" userId="a178789b8445d907" providerId="LiveId" clId="{DEFBEB13-9CA8-4952-A493-83E395B3E8F3}" dt="2022-09-27T19:04:20.507" v="84" actId="47"/>
        <pc:sldMkLst>
          <pc:docMk/>
          <pc:sldMk cId="1745688182" sldId="2883"/>
        </pc:sldMkLst>
      </pc:sldChg>
      <pc:sldChg chg="del">
        <pc:chgData name="john tomsett" userId="a178789b8445d907" providerId="LiveId" clId="{DEFBEB13-9CA8-4952-A493-83E395B3E8F3}" dt="2022-09-27T19:03:38.352" v="13" actId="47"/>
        <pc:sldMkLst>
          <pc:docMk/>
          <pc:sldMk cId="1129918958" sldId="2893"/>
        </pc:sldMkLst>
      </pc:sldChg>
      <pc:sldChg chg="add">
        <pc:chgData name="john tomsett" userId="a178789b8445d907" providerId="LiveId" clId="{DEFBEB13-9CA8-4952-A493-83E395B3E8F3}" dt="2022-09-27T19:30:58.802" v="260"/>
        <pc:sldMkLst>
          <pc:docMk/>
          <pc:sldMk cId="769385431" sldId="2895"/>
        </pc:sldMkLst>
      </pc:sldChg>
      <pc:sldChg chg="add del">
        <pc:chgData name="john tomsett" userId="a178789b8445d907" providerId="LiveId" clId="{DEFBEB13-9CA8-4952-A493-83E395B3E8F3}" dt="2022-09-27T19:30:58.802" v="260"/>
        <pc:sldMkLst>
          <pc:docMk/>
          <pc:sldMk cId="2856323317" sldId="2896"/>
        </pc:sldMkLst>
      </pc:sldChg>
      <pc:sldChg chg="add del">
        <pc:chgData name="john tomsett" userId="a178789b8445d907" providerId="LiveId" clId="{DEFBEB13-9CA8-4952-A493-83E395B3E8F3}" dt="2022-09-27T19:30:58.802" v="260"/>
        <pc:sldMkLst>
          <pc:docMk/>
          <pc:sldMk cId="2836391834" sldId="2897"/>
        </pc:sldMkLst>
      </pc:sldChg>
      <pc:sldChg chg="add">
        <pc:chgData name="john tomsett" userId="a178789b8445d907" providerId="LiveId" clId="{DEFBEB13-9CA8-4952-A493-83E395B3E8F3}" dt="2022-09-27T19:31:19.630" v="261"/>
        <pc:sldMkLst>
          <pc:docMk/>
          <pc:sldMk cId="1721202507" sldId="2898"/>
        </pc:sldMkLst>
      </pc:sldChg>
      <pc:sldChg chg="modSp mod">
        <pc:chgData name="john tomsett" userId="a178789b8445d907" providerId="LiveId" clId="{DEFBEB13-9CA8-4952-A493-83E395B3E8F3}" dt="2022-09-27T19:30:09.015" v="258" actId="27636"/>
        <pc:sldMkLst>
          <pc:docMk/>
          <pc:sldMk cId="1546720129" sldId="2920"/>
        </pc:sldMkLst>
        <pc:spChg chg="mod">
          <ac:chgData name="john tomsett" userId="a178789b8445d907" providerId="LiveId" clId="{DEFBEB13-9CA8-4952-A493-83E395B3E8F3}" dt="2022-09-27T19:30:09.015" v="258" actId="27636"/>
          <ac:spMkLst>
            <pc:docMk/>
            <pc:sldMk cId="1546720129" sldId="2920"/>
            <ac:spMk id="3" creationId="{2BE94142-B04E-9C83-914E-EA44B2E18824}"/>
          </ac:spMkLst>
        </pc:spChg>
      </pc:sldChg>
      <pc:sldChg chg="del">
        <pc:chgData name="john tomsett" userId="a178789b8445d907" providerId="LiveId" clId="{DEFBEB13-9CA8-4952-A493-83E395B3E8F3}" dt="2022-09-27T19:25:14.032" v="200" actId="47"/>
        <pc:sldMkLst>
          <pc:docMk/>
          <pc:sldMk cId="2559139877" sldId="2922"/>
        </pc:sldMkLst>
      </pc:sldChg>
      <pc:sldChg chg="del">
        <pc:chgData name="john tomsett" userId="a178789b8445d907" providerId="LiveId" clId="{DEFBEB13-9CA8-4952-A493-83E395B3E8F3}" dt="2022-09-27T19:03:45.009" v="22" actId="47"/>
        <pc:sldMkLst>
          <pc:docMk/>
          <pc:sldMk cId="85361829" sldId="3005"/>
        </pc:sldMkLst>
      </pc:sldChg>
      <pc:sldChg chg="del">
        <pc:chgData name="john tomsett" userId="a178789b8445d907" providerId="LiveId" clId="{DEFBEB13-9CA8-4952-A493-83E395B3E8F3}" dt="2022-09-27T19:03:49.715" v="27" actId="47"/>
        <pc:sldMkLst>
          <pc:docMk/>
          <pc:sldMk cId="2746602571" sldId="3007"/>
        </pc:sldMkLst>
      </pc:sldChg>
      <pc:sldChg chg="del">
        <pc:chgData name="john tomsett" userId="a178789b8445d907" providerId="LiveId" clId="{DEFBEB13-9CA8-4952-A493-83E395B3E8F3}" dt="2022-09-27T19:03:43.654" v="19" actId="47"/>
        <pc:sldMkLst>
          <pc:docMk/>
          <pc:sldMk cId="3197219102" sldId="3010"/>
        </pc:sldMkLst>
      </pc:sldChg>
      <pc:sldChg chg="del">
        <pc:chgData name="john tomsett" userId="a178789b8445d907" providerId="LiveId" clId="{DEFBEB13-9CA8-4952-A493-83E395B3E8F3}" dt="2022-09-27T19:03:45.214" v="23" actId="47"/>
        <pc:sldMkLst>
          <pc:docMk/>
          <pc:sldMk cId="2810309567" sldId="3011"/>
        </pc:sldMkLst>
      </pc:sldChg>
      <pc:sldChg chg="del">
        <pc:chgData name="john tomsett" userId="a178789b8445d907" providerId="LiveId" clId="{DEFBEB13-9CA8-4952-A493-83E395B3E8F3}" dt="2022-09-27T19:03:43.075" v="17" actId="47"/>
        <pc:sldMkLst>
          <pc:docMk/>
          <pc:sldMk cId="3099571638" sldId="3023"/>
        </pc:sldMkLst>
      </pc:sldChg>
      <pc:sldChg chg="del">
        <pc:chgData name="john tomsett" userId="a178789b8445d907" providerId="LiveId" clId="{DEFBEB13-9CA8-4952-A493-83E395B3E8F3}" dt="2022-09-27T19:03:51.159" v="29" actId="47"/>
        <pc:sldMkLst>
          <pc:docMk/>
          <pc:sldMk cId="331029157" sldId="3025"/>
        </pc:sldMkLst>
      </pc:sldChg>
      <pc:sldChg chg="del">
        <pc:chgData name="john tomsett" userId="a178789b8445d907" providerId="LiveId" clId="{DEFBEB13-9CA8-4952-A493-83E395B3E8F3}" dt="2022-09-27T19:04:20.126" v="83" actId="47"/>
        <pc:sldMkLst>
          <pc:docMk/>
          <pc:sldMk cId="1745320139" sldId="3026"/>
        </pc:sldMkLst>
      </pc:sldChg>
      <pc:sldChg chg="addSp delSp modSp mod">
        <pc:chgData name="john tomsett" userId="a178789b8445d907" providerId="LiveId" clId="{DEFBEB13-9CA8-4952-A493-83E395B3E8F3}" dt="2022-09-27T19:24:13.372" v="199" actId="14100"/>
        <pc:sldMkLst>
          <pc:docMk/>
          <pc:sldMk cId="4251840517" sldId="3031"/>
        </pc:sldMkLst>
        <pc:spChg chg="add del mod">
          <ac:chgData name="john tomsett" userId="a178789b8445d907" providerId="LiveId" clId="{DEFBEB13-9CA8-4952-A493-83E395B3E8F3}" dt="2022-09-27T19:23:45.878" v="194" actId="478"/>
          <ac:spMkLst>
            <pc:docMk/>
            <pc:sldMk cId="4251840517" sldId="3031"/>
            <ac:spMk id="3" creationId="{300D662D-3F36-174F-7A3B-25D6B644DA2F}"/>
          </ac:spMkLst>
        </pc:spChg>
        <pc:spChg chg="add mod">
          <ac:chgData name="john tomsett" userId="a178789b8445d907" providerId="LiveId" clId="{DEFBEB13-9CA8-4952-A493-83E395B3E8F3}" dt="2022-09-27T19:24:13.372" v="199" actId="14100"/>
          <ac:spMkLst>
            <pc:docMk/>
            <pc:sldMk cId="4251840517" sldId="3031"/>
            <ac:spMk id="5" creationId="{CDD4CCDC-6F78-A874-0C3A-40A4B962EE86}"/>
          </ac:spMkLst>
        </pc:spChg>
        <pc:picChg chg="add del">
          <ac:chgData name="john tomsett" userId="a178789b8445d907" providerId="LiveId" clId="{DEFBEB13-9CA8-4952-A493-83E395B3E8F3}" dt="2022-09-27T19:23:57.677" v="196"/>
          <ac:picMkLst>
            <pc:docMk/>
            <pc:sldMk cId="4251840517" sldId="3031"/>
            <ac:picMk id="4" creationId="{D0B69C36-1E33-A065-0901-8CCFC2FCFE69}"/>
          </ac:picMkLst>
        </pc:picChg>
      </pc:sldChg>
      <pc:sldChg chg="del">
        <pc:chgData name="john tomsett" userId="a178789b8445d907" providerId="LiveId" clId="{DEFBEB13-9CA8-4952-A493-83E395B3E8F3}" dt="2022-09-27T19:03:37.862" v="12" actId="47"/>
        <pc:sldMkLst>
          <pc:docMk/>
          <pc:sldMk cId="2324985303" sldId="3037"/>
        </pc:sldMkLst>
      </pc:sldChg>
      <pc:sldChg chg="del">
        <pc:chgData name="john tomsett" userId="a178789b8445d907" providerId="LiveId" clId="{DEFBEB13-9CA8-4952-A493-83E395B3E8F3}" dt="2022-09-27T19:03:37.284" v="11" actId="47"/>
        <pc:sldMkLst>
          <pc:docMk/>
          <pc:sldMk cId="4078637855" sldId="3038"/>
        </pc:sldMkLst>
      </pc:sldChg>
      <pc:sldChg chg="del">
        <pc:chgData name="john tomsett" userId="a178789b8445d907" providerId="LiveId" clId="{DEFBEB13-9CA8-4952-A493-83E395B3E8F3}" dt="2022-09-27T19:03:35.099" v="10" actId="47"/>
        <pc:sldMkLst>
          <pc:docMk/>
          <pc:sldMk cId="2530059043" sldId="3039"/>
        </pc:sldMkLst>
      </pc:sldChg>
      <pc:sldChg chg="add del">
        <pc:chgData name="john tomsett" userId="a178789b8445d907" providerId="LiveId" clId="{DEFBEB13-9CA8-4952-A493-83E395B3E8F3}" dt="2022-09-27T19:18:43.501" v="130" actId="47"/>
        <pc:sldMkLst>
          <pc:docMk/>
          <pc:sldMk cId="1838244897" sldId="3043"/>
        </pc:sldMkLst>
      </pc:sldChg>
      <pc:sldChg chg="del">
        <pc:chgData name="john tomsett" userId="a178789b8445d907" providerId="LiveId" clId="{DEFBEB13-9CA8-4952-A493-83E395B3E8F3}" dt="2022-09-27T19:03:07.949" v="1" actId="47"/>
        <pc:sldMkLst>
          <pc:docMk/>
          <pc:sldMk cId="3889162792" sldId="3044"/>
        </pc:sldMkLst>
      </pc:sldChg>
      <pc:sldChg chg="del">
        <pc:chgData name="john tomsett" userId="a178789b8445d907" providerId="LiveId" clId="{DEFBEB13-9CA8-4952-A493-83E395B3E8F3}" dt="2022-09-27T19:04:29.786" v="96" actId="47"/>
        <pc:sldMkLst>
          <pc:docMk/>
          <pc:sldMk cId="2563774745" sldId="3046"/>
        </pc:sldMkLst>
      </pc:sldChg>
      <pc:sldChg chg="del">
        <pc:chgData name="john tomsett" userId="a178789b8445d907" providerId="LiveId" clId="{DEFBEB13-9CA8-4952-A493-83E395B3E8F3}" dt="2022-09-27T19:18:15.087" v="124" actId="47"/>
        <pc:sldMkLst>
          <pc:docMk/>
          <pc:sldMk cId="2599571283" sldId="3088"/>
        </pc:sldMkLst>
      </pc:sldChg>
      <pc:sldChg chg="del">
        <pc:chgData name="john tomsett" userId="a178789b8445d907" providerId="LiveId" clId="{DEFBEB13-9CA8-4952-A493-83E395B3E8F3}" dt="2022-09-27T19:03:43.867" v="20" actId="47"/>
        <pc:sldMkLst>
          <pc:docMk/>
          <pc:sldMk cId="3933229782" sldId="3089"/>
        </pc:sldMkLst>
      </pc:sldChg>
      <pc:sldChg chg="del">
        <pc:chgData name="john tomsett" userId="a178789b8445d907" providerId="LiveId" clId="{DEFBEB13-9CA8-4952-A493-83E395B3E8F3}" dt="2022-09-27T19:03:44.381" v="21" actId="47"/>
        <pc:sldMkLst>
          <pc:docMk/>
          <pc:sldMk cId="3156053039" sldId="3097"/>
        </pc:sldMkLst>
      </pc:sldChg>
      <pc:sldChg chg="addSp delSp modSp mod">
        <pc:chgData name="john tomsett" userId="a178789b8445d907" providerId="LiveId" clId="{DEFBEB13-9CA8-4952-A493-83E395B3E8F3}" dt="2022-09-27T19:19:34.294" v="179" actId="14100"/>
        <pc:sldMkLst>
          <pc:docMk/>
          <pc:sldMk cId="1700994242" sldId="3100"/>
        </pc:sldMkLst>
        <pc:spChg chg="mod">
          <ac:chgData name="john tomsett" userId="a178789b8445d907" providerId="LiveId" clId="{DEFBEB13-9CA8-4952-A493-83E395B3E8F3}" dt="2022-09-27T19:19:31.794" v="178" actId="1076"/>
          <ac:spMkLst>
            <pc:docMk/>
            <pc:sldMk cId="1700994242" sldId="3100"/>
            <ac:spMk id="4" creationId="{D2FAB824-7E79-EED0-FC89-83FB238BB98C}"/>
          </ac:spMkLst>
        </pc:spChg>
        <pc:spChg chg="mod">
          <ac:chgData name="john tomsett" userId="a178789b8445d907" providerId="LiveId" clId="{DEFBEB13-9CA8-4952-A493-83E395B3E8F3}" dt="2022-09-27T19:19:34.294" v="179" actId="14100"/>
          <ac:spMkLst>
            <pc:docMk/>
            <pc:sldMk cId="1700994242" sldId="3100"/>
            <ac:spMk id="5" creationId="{A4C7E2BD-3BAE-E356-2CDF-249E1FAF49CB}"/>
          </ac:spMkLst>
        </pc:spChg>
        <pc:picChg chg="add mod">
          <ac:chgData name="john tomsett" userId="a178789b8445d907" providerId="LiveId" clId="{DEFBEB13-9CA8-4952-A493-83E395B3E8F3}" dt="2022-09-27T19:13:52.314" v="110" actId="1076"/>
          <ac:picMkLst>
            <pc:docMk/>
            <pc:sldMk cId="1700994242" sldId="3100"/>
            <ac:picMk id="2" creationId="{9DCB9CC0-BA02-6BA9-C534-8EBA46B7C4B4}"/>
          </ac:picMkLst>
        </pc:picChg>
        <pc:picChg chg="add del mod">
          <ac:chgData name="john tomsett" userId="a178789b8445d907" providerId="LiveId" clId="{DEFBEB13-9CA8-4952-A493-83E395B3E8F3}" dt="2022-09-27T19:10:20.392" v="102" actId="478"/>
          <ac:picMkLst>
            <pc:docMk/>
            <pc:sldMk cId="1700994242" sldId="3100"/>
            <ac:picMk id="3074" creationId="{53BB120A-C21D-F097-7B9E-7883C29E810D}"/>
          </ac:picMkLst>
        </pc:picChg>
        <pc:picChg chg="del">
          <ac:chgData name="john tomsett" userId="a178789b8445d907" providerId="LiveId" clId="{DEFBEB13-9CA8-4952-A493-83E395B3E8F3}" dt="2022-09-27T19:10:11.471" v="98" actId="478"/>
          <ac:picMkLst>
            <pc:docMk/>
            <pc:sldMk cId="1700994242" sldId="3100"/>
            <ac:picMk id="4098" creationId="{D2E5DFB1-A88A-7EED-7A3A-CD7E79B55C53}"/>
          </ac:picMkLst>
        </pc:picChg>
      </pc:sldChg>
      <pc:sldChg chg="del">
        <pc:chgData name="john tomsett" userId="a178789b8445d907" providerId="LiveId" clId="{DEFBEB13-9CA8-4952-A493-83E395B3E8F3}" dt="2022-09-27T19:03:07.262" v="0" actId="47"/>
        <pc:sldMkLst>
          <pc:docMk/>
          <pc:sldMk cId="4149835293" sldId="3101"/>
        </pc:sldMkLst>
      </pc:sldChg>
      <pc:sldChg chg="del">
        <pc:chgData name="john tomsett" userId="a178789b8445d907" providerId="LiveId" clId="{DEFBEB13-9CA8-4952-A493-83E395B3E8F3}" dt="2022-09-27T19:03:42.278" v="15" actId="47"/>
        <pc:sldMkLst>
          <pc:docMk/>
          <pc:sldMk cId="313613629" sldId="3102"/>
        </pc:sldMkLst>
      </pc:sldChg>
      <pc:sldChg chg="del">
        <pc:chgData name="john tomsett" userId="a178789b8445d907" providerId="LiveId" clId="{DEFBEB13-9CA8-4952-A493-83E395B3E8F3}" dt="2022-09-27T19:04:32.634" v="97" actId="47"/>
        <pc:sldMkLst>
          <pc:docMk/>
          <pc:sldMk cId="1104020022" sldId="3103"/>
        </pc:sldMkLst>
      </pc:sldChg>
      <pc:sldChg chg="del">
        <pc:chgData name="john tomsett" userId="a178789b8445d907" providerId="LiveId" clId="{DEFBEB13-9CA8-4952-A493-83E395B3E8F3}" dt="2022-09-27T19:18:07.621" v="116" actId="47"/>
        <pc:sldMkLst>
          <pc:docMk/>
          <pc:sldMk cId="4068916583" sldId="3104"/>
        </pc:sldMkLst>
      </pc:sldChg>
      <pc:sldChg chg="del">
        <pc:chgData name="john tomsett" userId="a178789b8445d907" providerId="LiveId" clId="{DEFBEB13-9CA8-4952-A493-83E395B3E8F3}" dt="2022-09-27T19:03:33.800" v="9" actId="47"/>
        <pc:sldMkLst>
          <pc:docMk/>
          <pc:sldMk cId="2156204965" sldId="3109"/>
        </pc:sldMkLst>
      </pc:sldChg>
      <pc:sldChg chg="del">
        <pc:chgData name="john tomsett" userId="a178789b8445d907" providerId="LiveId" clId="{DEFBEB13-9CA8-4952-A493-83E395B3E8F3}" dt="2022-09-27T19:03:33.419" v="8" actId="47"/>
        <pc:sldMkLst>
          <pc:docMk/>
          <pc:sldMk cId="2180932293" sldId="3111"/>
        </pc:sldMkLst>
      </pc:sldChg>
      <pc:sldChg chg="del">
        <pc:chgData name="john tomsett" userId="a178789b8445d907" providerId="LiveId" clId="{DEFBEB13-9CA8-4952-A493-83E395B3E8F3}" dt="2022-09-27T19:18:23.787" v="125" actId="47"/>
        <pc:sldMkLst>
          <pc:docMk/>
          <pc:sldMk cId="588176619" sldId="3128"/>
        </pc:sldMkLst>
      </pc:sldChg>
      <pc:sldChg chg="addSp delSp modSp mod">
        <pc:chgData name="john tomsett" userId="a178789b8445d907" providerId="LiveId" clId="{DEFBEB13-9CA8-4952-A493-83E395B3E8F3}" dt="2022-09-27T19:22:24.918" v="183"/>
        <pc:sldMkLst>
          <pc:docMk/>
          <pc:sldMk cId="2688206629" sldId="3130"/>
        </pc:sldMkLst>
        <pc:spChg chg="add del mod">
          <ac:chgData name="john tomsett" userId="a178789b8445d907" providerId="LiveId" clId="{DEFBEB13-9CA8-4952-A493-83E395B3E8F3}" dt="2022-09-27T19:22:23.908" v="182" actId="478"/>
          <ac:spMkLst>
            <pc:docMk/>
            <pc:sldMk cId="2688206629" sldId="3130"/>
            <ac:spMk id="3" creationId="{A79042DE-EB16-18D8-1270-D33E43DA4319}"/>
          </ac:spMkLst>
        </pc:spChg>
        <pc:spChg chg="del">
          <ac:chgData name="john tomsett" userId="a178789b8445d907" providerId="LiveId" clId="{DEFBEB13-9CA8-4952-A493-83E395B3E8F3}" dt="2022-09-27T19:22:21.615" v="181" actId="478"/>
          <ac:spMkLst>
            <pc:docMk/>
            <pc:sldMk cId="2688206629" sldId="3130"/>
            <ac:spMk id="4" creationId="{D2FAB824-7E79-EED0-FC89-83FB238BB98C}"/>
          </ac:spMkLst>
        </pc:spChg>
        <pc:spChg chg="add mod">
          <ac:chgData name="john tomsett" userId="a178789b8445d907" providerId="LiveId" clId="{DEFBEB13-9CA8-4952-A493-83E395B3E8F3}" dt="2022-09-27T19:22:24.918" v="183"/>
          <ac:spMkLst>
            <pc:docMk/>
            <pc:sldMk cId="2688206629" sldId="3130"/>
            <ac:spMk id="6" creationId="{F95F14B3-F183-56E2-1BA2-86153685670D}"/>
          </ac:spMkLst>
        </pc:spChg>
        <pc:picChg chg="add mod">
          <ac:chgData name="john tomsett" userId="a178789b8445d907" providerId="LiveId" clId="{DEFBEB13-9CA8-4952-A493-83E395B3E8F3}" dt="2022-09-27T19:22:24.918" v="183"/>
          <ac:picMkLst>
            <pc:docMk/>
            <pc:sldMk cId="2688206629" sldId="3130"/>
            <ac:picMk id="7" creationId="{499F5088-04C9-D638-C069-A054E787FD47}"/>
          </ac:picMkLst>
        </pc:picChg>
        <pc:picChg chg="del">
          <ac:chgData name="john tomsett" userId="a178789b8445d907" providerId="LiveId" clId="{DEFBEB13-9CA8-4952-A493-83E395B3E8F3}" dt="2022-09-27T19:22:19.563" v="180" actId="478"/>
          <ac:picMkLst>
            <pc:docMk/>
            <pc:sldMk cId="2688206629" sldId="3130"/>
            <ac:picMk id="4098" creationId="{D2E5DFB1-A88A-7EED-7A3A-CD7E79B55C53}"/>
          </ac:picMkLst>
        </pc:picChg>
      </pc:sldChg>
      <pc:sldChg chg="del">
        <pc:chgData name="john tomsett" userId="a178789b8445d907" providerId="LiveId" clId="{DEFBEB13-9CA8-4952-A493-83E395B3E8F3}" dt="2022-09-27T19:03:41.297" v="14" actId="47"/>
        <pc:sldMkLst>
          <pc:docMk/>
          <pc:sldMk cId="1230574739" sldId="3131"/>
        </pc:sldMkLst>
      </pc:sldChg>
      <pc:sldChg chg="del">
        <pc:chgData name="john tomsett" userId="a178789b8445d907" providerId="LiveId" clId="{DEFBEB13-9CA8-4952-A493-83E395B3E8F3}" dt="2022-09-27T19:18:14.017" v="123" actId="47"/>
        <pc:sldMkLst>
          <pc:docMk/>
          <pc:sldMk cId="2163914585" sldId="3132"/>
        </pc:sldMkLst>
      </pc:sldChg>
      <pc:sldChg chg="modSp mod">
        <pc:chgData name="john tomsett" userId="a178789b8445d907" providerId="LiveId" clId="{DEFBEB13-9CA8-4952-A493-83E395B3E8F3}" dt="2022-09-27T19:47:09.037" v="296" actId="20577"/>
        <pc:sldMkLst>
          <pc:docMk/>
          <pc:sldMk cId="1201588287" sldId="3133"/>
        </pc:sldMkLst>
        <pc:spChg chg="mod">
          <ac:chgData name="john tomsett" userId="a178789b8445d907" providerId="LiveId" clId="{DEFBEB13-9CA8-4952-A493-83E395B3E8F3}" dt="2022-09-27T19:47:09.037" v="296" actId="20577"/>
          <ac:spMkLst>
            <pc:docMk/>
            <pc:sldMk cId="1201588287" sldId="3133"/>
            <ac:spMk id="2" creationId="{DD24EDC5-31A6-EDB9-6312-F2E6F9AD3B9F}"/>
          </ac:spMkLst>
        </pc:spChg>
      </pc:sldChg>
      <pc:sldMasterChg chg="addSp delSp modSp mod delSldLayout">
        <pc:chgData name="john tomsett" userId="a178789b8445d907" providerId="LiveId" clId="{DEFBEB13-9CA8-4952-A493-83E395B3E8F3}" dt="2022-09-27T19:29:15.441" v="256" actId="6549"/>
        <pc:sldMasterMkLst>
          <pc:docMk/>
          <pc:sldMasterMk cId="2049621960" sldId="2147483648"/>
        </pc:sldMasterMkLst>
        <pc:spChg chg="del">
          <ac:chgData name="john tomsett" userId="a178789b8445d907" providerId="LiveId" clId="{DEFBEB13-9CA8-4952-A493-83E395B3E8F3}" dt="2022-09-27T19:28:59.114" v="216" actId="478"/>
          <ac:spMkLst>
            <pc:docMk/>
            <pc:sldMasterMk cId="2049621960" sldId="2147483648"/>
            <ac:spMk id="4" creationId="{A5018238-645A-4D9B-999E-0D98A0510AD9}"/>
          </ac:spMkLst>
        </pc:spChg>
        <pc:spChg chg="del">
          <ac:chgData name="john tomsett" userId="a178789b8445d907" providerId="LiveId" clId="{DEFBEB13-9CA8-4952-A493-83E395B3E8F3}" dt="2022-09-27T19:28:57.815" v="215" actId="478"/>
          <ac:spMkLst>
            <pc:docMk/>
            <pc:sldMasterMk cId="2049621960" sldId="2147483648"/>
            <ac:spMk id="5" creationId="{486A9930-4631-4808-AFD6-A253D1B1EDFC}"/>
          </ac:spMkLst>
        </pc:spChg>
        <pc:spChg chg="del">
          <ac:chgData name="john tomsett" userId="a178789b8445d907" providerId="LiveId" clId="{DEFBEB13-9CA8-4952-A493-83E395B3E8F3}" dt="2022-09-27T19:28:51.492" v="213" actId="478"/>
          <ac:spMkLst>
            <pc:docMk/>
            <pc:sldMasterMk cId="2049621960" sldId="2147483648"/>
            <ac:spMk id="6" creationId="{8722ECE6-6980-4934-8AAD-EAB3AD04F333}"/>
          </ac:spMkLst>
        </pc:spChg>
        <pc:spChg chg="add mod">
          <ac:chgData name="john tomsett" userId="a178789b8445d907" providerId="LiveId" clId="{DEFBEB13-9CA8-4952-A493-83E395B3E8F3}" dt="2022-09-27T19:27:59.374" v="211"/>
          <ac:spMkLst>
            <pc:docMk/>
            <pc:sldMasterMk cId="2049621960" sldId="2147483648"/>
            <ac:spMk id="10" creationId="{F6F29E02-2BE0-7F62-11A9-E5CBDFC5F0B8}"/>
          </ac:spMkLst>
        </pc:spChg>
        <pc:spChg chg="add del mod">
          <ac:chgData name="john tomsett" userId="a178789b8445d907" providerId="LiveId" clId="{DEFBEB13-9CA8-4952-A493-83E395B3E8F3}" dt="2022-09-27T19:28:52.563" v="214" actId="478"/>
          <ac:spMkLst>
            <pc:docMk/>
            <pc:sldMasterMk cId="2049621960" sldId="2147483648"/>
            <ac:spMk id="11" creationId="{3ED006E1-2400-0869-456D-047596BB8A3B}"/>
          </ac:spMkLst>
        </pc:spChg>
        <pc:spChg chg="add mod">
          <ac:chgData name="john tomsett" userId="a178789b8445d907" providerId="LiveId" clId="{DEFBEB13-9CA8-4952-A493-83E395B3E8F3}" dt="2022-09-27T19:29:15.441" v="256" actId="6549"/>
          <ac:spMkLst>
            <pc:docMk/>
            <pc:sldMasterMk cId="2049621960" sldId="2147483648"/>
            <ac:spMk id="12" creationId="{B37952A3-4734-B01D-4DC0-4678B5CFA6BB}"/>
          </ac:spMkLst>
        </pc:spChg>
        <pc:picChg chg="add mod modCrop">
          <ac:chgData name="john tomsett" userId="a178789b8445d907" providerId="LiveId" clId="{DEFBEB13-9CA8-4952-A493-83E395B3E8F3}" dt="2022-09-27T19:17:43.949" v="115" actId="14100"/>
          <ac:picMkLst>
            <pc:docMk/>
            <pc:sldMasterMk cId="2049621960" sldId="2147483648"/>
            <ac:picMk id="7" creationId="{D50DDA1C-948F-27A4-03C7-D8D7BDE84C96}"/>
          </ac:picMkLst>
        </pc:picChg>
        <pc:picChg chg="add mod">
          <ac:chgData name="john tomsett" userId="a178789b8445d907" providerId="LiveId" clId="{DEFBEB13-9CA8-4952-A493-83E395B3E8F3}" dt="2022-09-27T19:27:59.374" v="211"/>
          <ac:picMkLst>
            <pc:docMk/>
            <pc:sldMasterMk cId="2049621960" sldId="2147483648"/>
            <ac:picMk id="8" creationId="{E9536048-53AE-C672-C4A0-D6AC02ED0778}"/>
          </ac:picMkLst>
        </pc:picChg>
        <pc:picChg chg="add mod">
          <ac:chgData name="john tomsett" userId="a178789b8445d907" providerId="LiveId" clId="{DEFBEB13-9CA8-4952-A493-83E395B3E8F3}" dt="2022-09-27T19:27:59.374" v="211"/>
          <ac:picMkLst>
            <pc:docMk/>
            <pc:sldMasterMk cId="2049621960" sldId="2147483648"/>
            <ac:picMk id="9" creationId="{1C767F78-4759-3BB4-D979-4C13B8389A71}"/>
          </ac:picMkLst>
        </pc:picChg>
        <pc:picChg chg="del">
          <ac:chgData name="john tomsett" userId="a178789b8445d907" providerId="LiveId" clId="{DEFBEB13-9CA8-4952-A493-83E395B3E8F3}" dt="2022-09-27T19:17:29.324" v="111" actId="478"/>
          <ac:picMkLst>
            <pc:docMk/>
            <pc:sldMasterMk cId="2049621960" sldId="2147483648"/>
            <ac:picMk id="2052" creationId="{12EACC27-6601-677D-6C1D-2248B6B5D9EA}"/>
          </ac:picMkLst>
        </pc:picChg>
        <pc:sldLayoutChg chg="del">
          <pc:chgData name="john tomsett" userId="a178789b8445d907" providerId="LiveId" clId="{DEFBEB13-9CA8-4952-A493-83E395B3E8F3}" dt="2022-09-27T19:03:51.758" v="30" actId="47"/>
          <pc:sldLayoutMkLst>
            <pc:docMk/>
            <pc:sldMasterMk cId="2049621960" sldId="2147483648"/>
            <pc:sldLayoutMk cId="2146742883" sldId="214748366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4338A0-8061-41BE-BDFF-7D7FFB0D1139}" type="datetimeFigureOut">
              <a:rPr lang="en-GB" smtClean="0"/>
              <a:t>30/09/2022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BC3C2C-4DCE-4917-BB2F-BFE9FE9ECC71}" type="slidenum">
              <a:rPr lang="en-GB" smtClean="0"/>
              <a:t>‹#›</a:t>
            </a:fld>
            <a:endParaRPr lang="en-GB"/>
          </a:p>
        </p:txBody>
      </p:sp>
    </p:spTree>
    <p:extLst>
      <p:ext uri="{BB962C8B-B14F-4D97-AF65-F5344CB8AC3E}">
        <p14:creationId xmlns:p14="http://schemas.microsoft.com/office/powerpoint/2010/main" val="852349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a:t>
            </a:r>
            <a:endParaRPr lang="en-GB" dirty="0"/>
          </a:p>
        </p:txBody>
      </p:sp>
      <p:sp>
        <p:nvSpPr>
          <p:cNvPr id="4" name="Slide Number Placeholder 3"/>
          <p:cNvSpPr>
            <a:spLocks noGrp="1"/>
          </p:cNvSpPr>
          <p:nvPr>
            <p:ph type="sldNum" sz="quarter" idx="5"/>
          </p:nvPr>
        </p:nvSpPr>
        <p:spPr/>
        <p:txBody>
          <a:bodyPr/>
          <a:lstStyle/>
          <a:p>
            <a:fld id="{629CE2A6-F9BF-41B5-861A-91D6FE5079F9}" type="slidenum">
              <a:rPr lang="en-GB" smtClean="0"/>
              <a:t>4</a:t>
            </a:fld>
            <a:endParaRPr lang="en-GB"/>
          </a:p>
        </p:txBody>
      </p:sp>
    </p:spTree>
    <p:extLst>
      <p:ext uri="{BB962C8B-B14F-4D97-AF65-F5344CB8AC3E}">
        <p14:creationId xmlns:p14="http://schemas.microsoft.com/office/powerpoint/2010/main" val="1804078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a:t>
            </a:r>
            <a:endParaRPr lang="en-GB" dirty="0"/>
          </a:p>
        </p:txBody>
      </p:sp>
      <p:sp>
        <p:nvSpPr>
          <p:cNvPr id="4" name="Slide Number Placeholder 3"/>
          <p:cNvSpPr>
            <a:spLocks noGrp="1"/>
          </p:cNvSpPr>
          <p:nvPr>
            <p:ph type="sldNum" sz="quarter" idx="10"/>
          </p:nvPr>
        </p:nvSpPr>
        <p:spPr/>
        <p:txBody>
          <a:bodyPr/>
          <a:lstStyle/>
          <a:p>
            <a:fld id="{B7C2B0C8-0A1B-42CB-A2E1-04F7A1574449}" type="slidenum">
              <a:rPr lang="en-GB" smtClean="0"/>
              <a:t>35</a:t>
            </a:fld>
            <a:endParaRPr lang="en-GB"/>
          </a:p>
        </p:txBody>
      </p:sp>
    </p:spTree>
    <p:extLst>
      <p:ext uri="{BB962C8B-B14F-4D97-AF65-F5344CB8AC3E}">
        <p14:creationId xmlns:p14="http://schemas.microsoft.com/office/powerpoint/2010/main" val="4244661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E2A6-F9BF-41B5-861A-91D6FE5079F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7155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a:t>
            </a:r>
            <a:endParaRPr lang="en-GB" dirty="0"/>
          </a:p>
        </p:txBody>
      </p:sp>
      <p:sp>
        <p:nvSpPr>
          <p:cNvPr id="4" name="Slide Number Placeholder 3"/>
          <p:cNvSpPr>
            <a:spLocks noGrp="1"/>
          </p:cNvSpPr>
          <p:nvPr>
            <p:ph type="sldNum" sz="quarter" idx="5"/>
          </p:nvPr>
        </p:nvSpPr>
        <p:spPr/>
        <p:txBody>
          <a:bodyPr/>
          <a:lstStyle/>
          <a:p>
            <a:fld id="{629CE2A6-F9BF-41B5-861A-91D6FE5079F9}" type="slidenum">
              <a:rPr lang="en-GB" smtClean="0"/>
              <a:t>6</a:t>
            </a:fld>
            <a:endParaRPr lang="en-GB"/>
          </a:p>
        </p:txBody>
      </p:sp>
    </p:spTree>
    <p:extLst>
      <p:ext uri="{BB962C8B-B14F-4D97-AF65-F5344CB8AC3E}">
        <p14:creationId xmlns:p14="http://schemas.microsoft.com/office/powerpoint/2010/main" val="1349264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9F318-FFDD-49D9-B2E7-80EFD277AF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8493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E2A6-F9BF-41B5-861A-91D6FE5079F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7405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E2A6-F9BF-41B5-861A-91D6FE5079F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3315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E2A6-F9BF-41B5-861A-91D6FE5079F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2238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a:t>
            </a:r>
            <a:endParaRPr lang="en-GB" dirty="0"/>
          </a:p>
        </p:txBody>
      </p:sp>
      <p:sp>
        <p:nvSpPr>
          <p:cNvPr id="4" name="Slide Number Placeholder 3"/>
          <p:cNvSpPr>
            <a:spLocks noGrp="1"/>
          </p:cNvSpPr>
          <p:nvPr>
            <p:ph type="sldNum" sz="quarter" idx="5"/>
          </p:nvPr>
        </p:nvSpPr>
        <p:spPr/>
        <p:txBody>
          <a:bodyPr/>
          <a:lstStyle/>
          <a:p>
            <a:fld id="{0A74383F-DCF1-47CD-A5C3-E5EDD667B7F3}" type="slidenum">
              <a:rPr lang="en-GB" smtClean="0"/>
              <a:t>15</a:t>
            </a:fld>
            <a:endParaRPr lang="en-GB"/>
          </a:p>
        </p:txBody>
      </p:sp>
    </p:spTree>
    <p:extLst>
      <p:ext uri="{BB962C8B-B14F-4D97-AF65-F5344CB8AC3E}">
        <p14:creationId xmlns:p14="http://schemas.microsoft.com/office/powerpoint/2010/main" val="1081775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E2A6-F9BF-41B5-861A-91D6FE5079F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931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C03D0-C852-4C87-B75C-B3C2ED5268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106CA12-6D36-4338-BC75-0B262BC8A2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49DB12C-FB6F-42D3-AA97-0BF732AA3377}"/>
              </a:ext>
            </a:extLst>
          </p:cNvPr>
          <p:cNvSpPr>
            <a:spLocks noGrp="1"/>
          </p:cNvSpPr>
          <p:nvPr>
            <p:ph type="dt" sz="half" idx="10"/>
          </p:nvPr>
        </p:nvSpPr>
        <p:spPr>
          <a:xfrm>
            <a:off x="838200" y="6356350"/>
            <a:ext cx="2743200" cy="365125"/>
          </a:xfrm>
          <a:prstGeom prst="rect">
            <a:avLst/>
          </a:prstGeom>
        </p:spPr>
        <p:txBody>
          <a:bodyPr/>
          <a:lstStyle/>
          <a:p>
            <a:fld id="{D5C9A76B-FFF9-48E2-95C0-11765080D3AA}" type="datetimeFigureOut">
              <a:rPr lang="en-GB" smtClean="0"/>
              <a:t>30/09/2022</a:t>
            </a:fld>
            <a:endParaRPr lang="en-GB"/>
          </a:p>
        </p:txBody>
      </p:sp>
      <p:sp>
        <p:nvSpPr>
          <p:cNvPr id="5" name="Footer Placeholder 4">
            <a:extLst>
              <a:ext uri="{FF2B5EF4-FFF2-40B4-BE49-F238E27FC236}">
                <a16:creationId xmlns:a16="http://schemas.microsoft.com/office/drawing/2014/main" id="{BAFE168C-3A9F-442B-8852-4FCC0AD0C4C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B954C6B8-C7C4-403B-8739-146E84DF2DB6}"/>
              </a:ext>
            </a:extLst>
          </p:cNvPr>
          <p:cNvSpPr>
            <a:spLocks noGrp="1"/>
          </p:cNvSpPr>
          <p:nvPr>
            <p:ph type="sldNum" sz="quarter" idx="12"/>
          </p:nvPr>
        </p:nvSpPr>
        <p:spPr>
          <a:xfrm>
            <a:off x="8610600" y="6356350"/>
            <a:ext cx="2743200" cy="365125"/>
          </a:xfrm>
          <a:prstGeom prst="rect">
            <a:avLst/>
          </a:prstGeom>
        </p:spPr>
        <p:txBody>
          <a:bodyPr/>
          <a:lstStyle/>
          <a:p>
            <a:fld id="{892FDC00-9661-48DF-9B6A-4FDCB00FF661}" type="slidenum">
              <a:rPr lang="en-GB" smtClean="0"/>
              <a:t>‹#›</a:t>
            </a:fld>
            <a:endParaRPr lang="en-GB"/>
          </a:p>
        </p:txBody>
      </p:sp>
    </p:spTree>
    <p:extLst>
      <p:ext uri="{BB962C8B-B14F-4D97-AF65-F5344CB8AC3E}">
        <p14:creationId xmlns:p14="http://schemas.microsoft.com/office/powerpoint/2010/main" val="818008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61F6A-AC16-4A05-AE1C-3F267BD07AD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8FA28E9-F5CB-4001-A954-DDD57510A8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0461E4-3D3A-44FB-8055-B0C943CF22E3}"/>
              </a:ext>
            </a:extLst>
          </p:cNvPr>
          <p:cNvSpPr>
            <a:spLocks noGrp="1"/>
          </p:cNvSpPr>
          <p:nvPr>
            <p:ph type="dt" sz="half" idx="10"/>
          </p:nvPr>
        </p:nvSpPr>
        <p:spPr>
          <a:xfrm>
            <a:off x="838200" y="6356350"/>
            <a:ext cx="2743200" cy="365125"/>
          </a:xfrm>
          <a:prstGeom prst="rect">
            <a:avLst/>
          </a:prstGeom>
        </p:spPr>
        <p:txBody>
          <a:bodyPr/>
          <a:lstStyle/>
          <a:p>
            <a:fld id="{D5C9A76B-FFF9-48E2-95C0-11765080D3AA}" type="datetimeFigureOut">
              <a:rPr lang="en-GB" smtClean="0"/>
              <a:t>30/09/2022</a:t>
            </a:fld>
            <a:endParaRPr lang="en-GB"/>
          </a:p>
        </p:txBody>
      </p:sp>
      <p:sp>
        <p:nvSpPr>
          <p:cNvPr id="5" name="Footer Placeholder 4">
            <a:extLst>
              <a:ext uri="{FF2B5EF4-FFF2-40B4-BE49-F238E27FC236}">
                <a16:creationId xmlns:a16="http://schemas.microsoft.com/office/drawing/2014/main" id="{D9FBBCA0-A41B-4392-A21C-94E5B73A83B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61305F3-0E2B-45D1-9CB9-7C3A10456148}"/>
              </a:ext>
            </a:extLst>
          </p:cNvPr>
          <p:cNvSpPr>
            <a:spLocks noGrp="1"/>
          </p:cNvSpPr>
          <p:nvPr>
            <p:ph type="sldNum" sz="quarter" idx="12"/>
          </p:nvPr>
        </p:nvSpPr>
        <p:spPr>
          <a:xfrm>
            <a:off x="8610600" y="6356350"/>
            <a:ext cx="2743200" cy="365125"/>
          </a:xfrm>
          <a:prstGeom prst="rect">
            <a:avLst/>
          </a:prstGeom>
        </p:spPr>
        <p:txBody>
          <a:bodyPr/>
          <a:lstStyle/>
          <a:p>
            <a:fld id="{892FDC00-9661-48DF-9B6A-4FDCB00FF661}" type="slidenum">
              <a:rPr lang="en-GB" smtClean="0"/>
              <a:t>‹#›</a:t>
            </a:fld>
            <a:endParaRPr lang="en-GB"/>
          </a:p>
        </p:txBody>
      </p:sp>
    </p:spTree>
    <p:extLst>
      <p:ext uri="{BB962C8B-B14F-4D97-AF65-F5344CB8AC3E}">
        <p14:creationId xmlns:p14="http://schemas.microsoft.com/office/powerpoint/2010/main" val="4107501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A1674A-C378-4E1C-BD31-D3F26F450C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2C1D01B-FC61-492B-8BFE-ECECDD41D9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48B830-570A-47AE-B8E5-5EB3755AC990}"/>
              </a:ext>
            </a:extLst>
          </p:cNvPr>
          <p:cNvSpPr>
            <a:spLocks noGrp="1"/>
          </p:cNvSpPr>
          <p:nvPr>
            <p:ph type="dt" sz="half" idx="10"/>
          </p:nvPr>
        </p:nvSpPr>
        <p:spPr>
          <a:xfrm>
            <a:off x="838200" y="6356350"/>
            <a:ext cx="2743200" cy="365125"/>
          </a:xfrm>
          <a:prstGeom prst="rect">
            <a:avLst/>
          </a:prstGeom>
        </p:spPr>
        <p:txBody>
          <a:bodyPr/>
          <a:lstStyle/>
          <a:p>
            <a:fld id="{D5C9A76B-FFF9-48E2-95C0-11765080D3AA}" type="datetimeFigureOut">
              <a:rPr lang="en-GB" smtClean="0"/>
              <a:t>30/09/2022</a:t>
            </a:fld>
            <a:endParaRPr lang="en-GB"/>
          </a:p>
        </p:txBody>
      </p:sp>
      <p:sp>
        <p:nvSpPr>
          <p:cNvPr id="5" name="Footer Placeholder 4">
            <a:extLst>
              <a:ext uri="{FF2B5EF4-FFF2-40B4-BE49-F238E27FC236}">
                <a16:creationId xmlns:a16="http://schemas.microsoft.com/office/drawing/2014/main" id="{6571CFDC-B9C0-49B3-88CC-EE888B7421D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7B37134-8940-413C-BD06-62815473E0B9}"/>
              </a:ext>
            </a:extLst>
          </p:cNvPr>
          <p:cNvSpPr>
            <a:spLocks noGrp="1"/>
          </p:cNvSpPr>
          <p:nvPr>
            <p:ph type="sldNum" sz="quarter" idx="12"/>
          </p:nvPr>
        </p:nvSpPr>
        <p:spPr>
          <a:xfrm>
            <a:off x="8610600" y="6356350"/>
            <a:ext cx="2743200" cy="365125"/>
          </a:xfrm>
          <a:prstGeom prst="rect">
            <a:avLst/>
          </a:prstGeom>
        </p:spPr>
        <p:txBody>
          <a:bodyPr/>
          <a:lstStyle/>
          <a:p>
            <a:fld id="{892FDC00-9661-48DF-9B6A-4FDCB00FF661}" type="slidenum">
              <a:rPr lang="en-GB" smtClean="0"/>
              <a:t>‹#›</a:t>
            </a:fld>
            <a:endParaRPr lang="en-GB"/>
          </a:p>
        </p:txBody>
      </p:sp>
    </p:spTree>
    <p:extLst>
      <p:ext uri="{BB962C8B-B14F-4D97-AF65-F5344CB8AC3E}">
        <p14:creationId xmlns:p14="http://schemas.microsoft.com/office/powerpoint/2010/main" val="2424833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80528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8900D-0733-470A-850E-0AFA9F39CE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32AA7B8-829A-43CB-A1ED-A10261E294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84E7FB-1C2B-4BF9-AF9A-9F2B5E724EE8}"/>
              </a:ext>
            </a:extLst>
          </p:cNvPr>
          <p:cNvSpPr>
            <a:spLocks noGrp="1"/>
          </p:cNvSpPr>
          <p:nvPr>
            <p:ph type="dt" sz="half" idx="10"/>
          </p:nvPr>
        </p:nvSpPr>
        <p:spPr>
          <a:xfrm>
            <a:off x="838200" y="6356350"/>
            <a:ext cx="2743200" cy="365125"/>
          </a:xfrm>
          <a:prstGeom prst="rect">
            <a:avLst/>
          </a:prstGeom>
        </p:spPr>
        <p:txBody>
          <a:bodyPr/>
          <a:lstStyle/>
          <a:p>
            <a:fld id="{D5C9A76B-FFF9-48E2-95C0-11765080D3AA}" type="datetimeFigureOut">
              <a:rPr lang="en-GB" smtClean="0"/>
              <a:t>30/09/2022</a:t>
            </a:fld>
            <a:endParaRPr lang="en-GB"/>
          </a:p>
        </p:txBody>
      </p:sp>
      <p:sp>
        <p:nvSpPr>
          <p:cNvPr id="5" name="Footer Placeholder 4">
            <a:extLst>
              <a:ext uri="{FF2B5EF4-FFF2-40B4-BE49-F238E27FC236}">
                <a16:creationId xmlns:a16="http://schemas.microsoft.com/office/drawing/2014/main" id="{23D64BA6-B261-4B0D-98F3-3D467C4B316A}"/>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DDDFF4A7-B657-4F1D-AE77-56EC1D0C0484}"/>
              </a:ext>
            </a:extLst>
          </p:cNvPr>
          <p:cNvSpPr>
            <a:spLocks noGrp="1"/>
          </p:cNvSpPr>
          <p:nvPr>
            <p:ph type="sldNum" sz="quarter" idx="12"/>
          </p:nvPr>
        </p:nvSpPr>
        <p:spPr>
          <a:xfrm>
            <a:off x="8610600" y="6356350"/>
            <a:ext cx="2743200" cy="365125"/>
          </a:xfrm>
          <a:prstGeom prst="rect">
            <a:avLst/>
          </a:prstGeom>
        </p:spPr>
        <p:txBody>
          <a:bodyPr/>
          <a:lstStyle/>
          <a:p>
            <a:fld id="{892FDC00-9661-48DF-9B6A-4FDCB00FF661}" type="slidenum">
              <a:rPr lang="en-GB" smtClean="0"/>
              <a:t>‹#›</a:t>
            </a:fld>
            <a:endParaRPr lang="en-GB" dirty="0"/>
          </a:p>
        </p:txBody>
      </p:sp>
    </p:spTree>
    <p:extLst>
      <p:ext uri="{BB962C8B-B14F-4D97-AF65-F5344CB8AC3E}">
        <p14:creationId xmlns:p14="http://schemas.microsoft.com/office/powerpoint/2010/main" val="43352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24120-E0B1-4197-B4CC-C2D515A9CB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5B5C1E2-9E87-4964-BEC3-CD0DCD4D37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937719-BDAF-4A99-8F8E-7E5117F38444}"/>
              </a:ext>
            </a:extLst>
          </p:cNvPr>
          <p:cNvSpPr>
            <a:spLocks noGrp="1"/>
          </p:cNvSpPr>
          <p:nvPr>
            <p:ph type="dt" sz="half" idx="10"/>
          </p:nvPr>
        </p:nvSpPr>
        <p:spPr>
          <a:xfrm>
            <a:off x="838200" y="6356350"/>
            <a:ext cx="2743200" cy="365125"/>
          </a:xfrm>
          <a:prstGeom prst="rect">
            <a:avLst/>
          </a:prstGeom>
        </p:spPr>
        <p:txBody>
          <a:bodyPr/>
          <a:lstStyle/>
          <a:p>
            <a:fld id="{D5C9A76B-FFF9-48E2-95C0-11765080D3AA}" type="datetimeFigureOut">
              <a:rPr lang="en-GB" smtClean="0"/>
              <a:t>30/09/2022</a:t>
            </a:fld>
            <a:endParaRPr lang="en-GB"/>
          </a:p>
        </p:txBody>
      </p:sp>
      <p:sp>
        <p:nvSpPr>
          <p:cNvPr id="5" name="Footer Placeholder 4">
            <a:extLst>
              <a:ext uri="{FF2B5EF4-FFF2-40B4-BE49-F238E27FC236}">
                <a16:creationId xmlns:a16="http://schemas.microsoft.com/office/drawing/2014/main" id="{98FEBB6A-2ABC-404F-AB9D-43571D914AE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D227A2B-86BD-48DC-86F6-3E71D903D0F0}"/>
              </a:ext>
            </a:extLst>
          </p:cNvPr>
          <p:cNvSpPr>
            <a:spLocks noGrp="1"/>
          </p:cNvSpPr>
          <p:nvPr>
            <p:ph type="sldNum" sz="quarter" idx="12"/>
          </p:nvPr>
        </p:nvSpPr>
        <p:spPr>
          <a:xfrm>
            <a:off x="8610600" y="6356350"/>
            <a:ext cx="2743200" cy="365125"/>
          </a:xfrm>
          <a:prstGeom prst="rect">
            <a:avLst/>
          </a:prstGeom>
        </p:spPr>
        <p:txBody>
          <a:bodyPr/>
          <a:lstStyle/>
          <a:p>
            <a:fld id="{892FDC00-9661-48DF-9B6A-4FDCB00FF661}" type="slidenum">
              <a:rPr lang="en-GB" smtClean="0"/>
              <a:t>‹#›</a:t>
            </a:fld>
            <a:endParaRPr lang="en-GB"/>
          </a:p>
        </p:txBody>
      </p:sp>
    </p:spTree>
    <p:extLst>
      <p:ext uri="{BB962C8B-B14F-4D97-AF65-F5344CB8AC3E}">
        <p14:creationId xmlns:p14="http://schemas.microsoft.com/office/powerpoint/2010/main" val="2097002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87805-9AFE-4771-8B4D-6C0E988D0A2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4000383-8470-4E53-A0FD-4DBCB8CEEC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030E99-8AD1-4151-A820-F27882490D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5085399-1D1C-4693-AF15-6E7602449384}"/>
              </a:ext>
            </a:extLst>
          </p:cNvPr>
          <p:cNvSpPr>
            <a:spLocks noGrp="1"/>
          </p:cNvSpPr>
          <p:nvPr>
            <p:ph type="dt" sz="half" idx="10"/>
          </p:nvPr>
        </p:nvSpPr>
        <p:spPr>
          <a:xfrm>
            <a:off x="838200" y="6356350"/>
            <a:ext cx="2743200" cy="365125"/>
          </a:xfrm>
          <a:prstGeom prst="rect">
            <a:avLst/>
          </a:prstGeom>
        </p:spPr>
        <p:txBody>
          <a:bodyPr/>
          <a:lstStyle/>
          <a:p>
            <a:fld id="{D5C9A76B-FFF9-48E2-95C0-11765080D3AA}" type="datetimeFigureOut">
              <a:rPr lang="en-GB" smtClean="0"/>
              <a:t>30/09/2022</a:t>
            </a:fld>
            <a:endParaRPr lang="en-GB"/>
          </a:p>
        </p:txBody>
      </p:sp>
      <p:sp>
        <p:nvSpPr>
          <p:cNvPr id="6" name="Footer Placeholder 5">
            <a:extLst>
              <a:ext uri="{FF2B5EF4-FFF2-40B4-BE49-F238E27FC236}">
                <a16:creationId xmlns:a16="http://schemas.microsoft.com/office/drawing/2014/main" id="{057E1E34-2DA5-40F0-BD2F-2D55CEAF6BE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799CB75E-FE37-4A56-A0CC-D3F79E7A76E3}"/>
              </a:ext>
            </a:extLst>
          </p:cNvPr>
          <p:cNvSpPr>
            <a:spLocks noGrp="1"/>
          </p:cNvSpPr>
          <p:nvPr>
            <p:ph type="sldNum" sz="quarter" idx="12"/>
          </p:nvPr>
        </p:nvSpPr>
        <p:spPr>
          <a:xfrm>
            <a:off x="8610600" y="6356350"/>
            <a:ext cx="2743200" cy="365125"/>
          </a:xfrm>
          <a:prstGeom prst="rect">
            <a:avLst/>
          </a:prstGeom>
        </p:spPr>
        <p:txBody>
          <a:bodyPr/>
          <a:lstStyle/>
          <a:p>
            <a:fld id="{892FDC00-9661-48DF-9B6A-4FDCB00FF661}" type="slidenum">
              <a:rPr lang="en-GB" smtClean="0"/>
              <a:t>‹#›</a:t>
            </a:fld>
            <a:endParaRPr lang="en-GB"/>
          </a:p>
        </p:txBody>
      </p:sp>
    </p:spTree>
    <p:extLst>
      <p:ext uri="{BB962C8B-B14F-4D97-AF65-F5344CB8AC3E}">
        <p14:creationId xmlns:p14="http://schemas.microsoft.com/office/powerpoint/2010/main" val="863852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13375-890B-4316-8944-B1A70FB0B7C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081143A-9A9E-455D-88E9-01D29C7584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459681-5223-4120-BACF-6F0CF2DD3D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1A271F5-53EB-4A7A-924F-38603C4676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11724F-FE02-4478-8815-A5693561E2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B8039C3-B45B-4894-AE48-634D427E44D2}"/>
              </a:ext>
            </a:extLst>
          </p:cNvPr>
          <p:cNvSpPr>
            <a:spLocks noGrp="1"/>
          </p:cNvSpPr>
          <p:nvPr>
            <p:ph type="dt" sz="half" idx="10"/>
          </p:nvPr>
        </p:nvSpPr>
        <p:spPr>
          <a:xfrm>
            <a:off x="838200" y="6356350"/>
            <a:ext cx="2743200" cy="365125"/>
          </a:xfrm>
          <a:prstGeom prst="rect">
            <a:avLst/>
          </a:prstGeom>
        </p:spPr>
        <p:txBody>
          <a:bodyPr/>
          <a:lstStyle/>
          <a:p>
            <a:fld id="{D5C9A76B-FFF9-48E2-95C0-11765080D3AA}" type="datetimeFigureOut">
              <a:rPr lang="en-GB" smtClean="0"/>
              <a:t>30/09/2022</a:t>
            </a:fld>
            <a:endParaRPr lang="en-GB"/>
          </a:p>
        </p:txBody>
      </p:sp>
      <p:sp>
        <p:nvSpPr>
          <p:cNvPr id="8" name="Footer Placeholder 7">
            <a:extLst>
              <a:ext uri="{FF2B5EF4-FFF2-40B4-BE49-F238E27FC236}">
                <a16:creationId xmlns:a16="http://schemas.microsoft.com/office/drawing/2014/main" id="{CFC83908-D4D3-4CBE-95F0-89D2CC0BA3D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D9D7D325-020E-4382-B9CA-3CC12190B88A}"/>
              </a:ext>
            </a:extLst>
          </p:cNvPr>
          <p:cNvSpPr>
            <a:spLocks noGrp="1"/>
          </p:cNvSpPr>
          <p:nvPr>
            <p:ph type="sldNum" sz="quarter" idx="12"/>
          </p:nvPr>
        </p:nvSpPr>
        <p:spPr>
          <a:xfrm>
            <a:off x="8610600" y="6356350"/>
            <a:ext cx="2743200" cy="365125"/>
          </a:xfrm>
          <a:prstGeom prst="rect">
            <a:avLst/>
          </a:prstGeom>
        </p:spPr>
        <p:txBody>
          <a:bodyPr/>
          <a:lstStyle/>
          <a:p>
            <a:fld id="{892FDC00-9661-48DF-9B6A-4FDCB00FF661}" type="slidenum">
              <a:rPr lang="en-GB" smtClean="0"/>
              <a:t>‹#›</a:t>
            </a:fld>
            <a:endParaRPr lang="en-GB"/>
          </a:p>
        </p:txBody>
      </p:sp>
    </p:spTree>
    <p:extLst>
      <p:ext uri="{BB962C8B-B14F-4D97-AF65-F5344CB8AC3E}">
        <p14:creationId xmlns:p14="http://schemas.microsoft.com/office/powerpoint/2010/main" val="2570208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66C82-F476-4399-B2DB-31575FCF42C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4813313-D277-4A72-91E1-D534E5DAB707}"/>
              </a:ext>
            </a:extLst>
          </p:cNvPr>
          <p:cNvSpPr>
            <a:spLocks noGrp="1"/>
          </p:cNvSpPr>
          <p:nvPr>
            <p:ph type="dt" sz="half" idx="10"/>
          </p:nvPr>
        </p:nvSpPr>
        <p:spPr>
          <a:xfrm>
            <a:off x="838200" y="6356350"/>
            <a:ext cx="2743200" cy="365125"/>
          </a:xfrm>
          <a:prstGeom prst="rect">
            <a:avLst/>
          </a:prstGeom>
        </p:spPr>
        <p:txBody>
          <a:bodyPr/>
          <a:lstStyle/>
          <a:p>
            <a:fld id="{D5C9A76B-FFF9-48E2-95C0-11765080D3AA}" type="datetimeFigureOut">
              <a:rPr lang="en-GB" smtClean="0"/>
              <a:t>30/09/2022</a:t>
            </a:fld>
            <a:endParaRPr lang="en-GB"/>
          </a:p>
        </p:txBody>
      </p:sp>
      <p:sp>
        <p:nvSpPr>
          <p:cNvPr id="4" name="Footer Placeholder 3">
            <a:extLst>
              <a:ext uri="{FF2B5EF4-FFF2-40B4-BE49-F238E27FC236}">
                <a16:creationId xmlns:a16="http://schemas.microsoft.com/office/drawing/2014/main" id="{E4CEEFB5-CE34-4D99-B4D6-705F0A93265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3FD29253-BB5C-4FE0-B00E-AEFAC44AA725}"/>
              </a:ext>
            </a:extLst>
          </p:cNvPr>
          <p:cNvSpPr>
            <a:spLocks noGrp="1"/>
          </p:cNvSpPr>
          <p:nvPr>
            <p:ph type="sldNum" sz="quarter" idx="12"/>
          </p:nvPr>
        </p:nvSpPr>
        <p:spPr>
          <a:xfrm>
            <a:off x="8610600" y="6356350"/>
            <a:ext cx="2743200" cy="365125"/>
          </a:xfrm>
          <a:prstGeom prst="rect">
            <a:avLst/>
          </a:prstGeom>
        </p:spPr>
        <p:txBody>
          <a:bodyPr/>
          <a:lstStyle/>
          <a:p>
            <a:fld id="{892FDC00-9661-48DF-9B6A-4FDCB00FF661}" type="slidenum">
              <a:rPr lang="en-GB" smtClean="0"/>
              <a:t>‹#›</a:t>
            </a:fld>
            <a:endParaRPr lang="en-GB"/>
          </a:p>
        </p:txBody>
      </p:sp>
    </p:spTree>
    <p:extLst>
      <p:ext uri="{BB962C8B-B14F-4D97-AF65-F5344CB8AC3E}">
        <p14:creationId xmlns:p14="http://schemas.microsoft.com/office/powerpoint/2010/main" val="1485992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CA1E19-335E-4EE7-B8F9-5C8A496D3ED9}"/>
              </a:ext>
            </a:extLst>
          </p:cNvPr>
          <p:cNvSpPr>
            <a:spLocks noGrp="1"/>
          </p:cNvSpPr>
          <p:nvPr>
            <p:ph type="dt" sz="half" idx="10"/>
          </p:nvPr>
        </p:nvSpPr>
        <p:spPr>
          <a:xfrm>
            <a:off x="838200" y="6356350"/>
            <a:ext cx="2743200" cy="365125"/>
          </a:xfrm>
          <a:prstGeom prst="rect">
            <a:avLst/>
          </a:prstGeom>
        </p:spPr>
        <p:txBody>
          <a:bodyPr/>
          <a:lstStyle/>
          <a:p>
            <a:fld id="{D5C9A76B-FFF9-48E2-95C0-11765080D3AA}" type="datetimeFigureOut">
              <a:rPr lang="en-GB" smtClean="0"/>
              <a:t>30/09/2022</a:t>
            </a:fld>
            <a:endParaRPr lang="en-GB"/>
          </a:p>
        </p:txBody>
      </p:sp>
      <p:sp>
        <p:nvSpPr>
          <p:cNvPr id="3" name="Footer Placeholder 2">
            <a:extLst>
              <a:ext uri="{FF2B5EF4-FFF2-40B4-BE49-F238E27FC236}">
                <a16:creationId xmlns:a16="http://schemas.microsoft.com/office/drawing/2014/main" id="{7D809B69-F80A-4E4C-A6E0-DE2B9FDD309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5A5403C5-F5DB-423E-BF1C-7998F30CD486}"/>
              </a:ext>
            </a:extLst>
          </p:cNvPr>
          <p:cNvSpPr>
            <a:spLocks noGrp="1"/>
          </p:cNvSpPr>
          <p:nvPr>
            <p:ph type="sldNum" sz="quarter" idx="12"/>
          </p:nvPr>
        </p:nvSpPr>
        <p:spPr>
          <a:xfrm>
            <a:off x="8610600" y="6356350"/>
            <a:ext cx="2743200" cy="365125"/>
          </a:xfrm>
          <a:prstGeom prst="rect">
            <a:avLst/>
          </a:prstGeom>
        </p:spPr>
        <p:txBody>
          <a:bodyPr/>
          <a:lstStyle/>
          <a:p>
            <a:fld id="{892FDC00-9661-48DF-9B6A-4FDCB00FF661}" type="slidenum">
              <a:rPr lang="en-GB" smtClean="0"/>
              <a:t>‹#›</a:t>
            </a:fld>
            <a:endParaRPr lang="en-GB"/>
          </a:p>
        </p:txBody>
      </p:sp>
    </p:spTree>
    <p:extLst>
      <p:ext uri="{BB962C8B-B14F-4D97-AF65-F5344CB8AC3E}">
        <p14:creationId xmlns:p14="http://schemas.microsoft.com/office/powerpoint/2010/main" val="374884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64453-1A92-491C-8972-45901326C7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E7DE910-1894-4896-BAC7-D142BC3648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885B7F2-C798-491E-8E66-A73B7EFFF3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325EB7-3432-4543-8EAD-B41D5BEB80CA}"/>
              </a:ext>
            </a:extLst>
          </p:cNvPr>
          <p:cNvSpPr>
            <a:spLocks noGrp="1"/>
          </p:cNvSpPr>
          <p:nvPr>
            <p:ph type="dt" sz="half" idx="10"/>
          </p:nvPr>
        </p:nvSpPr>
        <p:spPr>
          <a:xfrm>
            <a:off x="838200" y="6356350"/>
            <a:ext cx="2743200" cy="365125"/>
          </a:xfrm>
          <a:prstGeom prst="rect">
            <a:avLst/>
          </a:prstGeom>
        </p:spPr>
        <p:txBody>
          <a:bodyPr/>
          <a:lstStyle/>
          <a:p>
            <a:fld id="{D5C9A76B-FFF9-48E2-95C0-11765080D3AA}" type="datetimeFigureOut">
              <a:rPr lang="en-GB" smtClean="0"/>
              <a:t>30/09/2022</a:t>
            </a:fld>
            <a:endParaRPr lang="en-GB"/>
          </a:p>
        </p:txBody>
      </p:sp>
      <p:sp>
        <p:nvSpPr>
          <p:cNvPr id="6" name="Footer Placeholder 5">
            <a:extLst>
              <a:ext uri="{FF2B5EF4-FFF2-40B4-BE49-F238E27FC236}">
                <a16:creationId xmlns:a16="http://schemas.microsoft.com/office/drawing/2014/main" id="{CC8D23D5-9A41-4ACC-B507-F4C0C2680D7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8A2F659F-FAF5-42EB-9430-55EAE23CFCF5}"/>
              </a:ext>
            </a:extLst>
          </p:cNvPr>
          <p:cNvSpPr>
            <a:spLocks noGrp="1"/>
          </p:cNvSpPr>
          <p:nvPr>
            <p:ph type="sldNum" sz="quarter" idx="12"/>
          </p:nvPr>
        </p:nvSpPr>
        <p:spPr>
          <a:xfrm>
            <a:off x="8610600" y="6356350"/>
            <a:ext cx="2743200" cy="365125"/>
          </a:xfrm>
          <a:prstGeom prst="rect">
            <a:avLst/>
          </a:prstGeom>
        </p:spPr>
        <p:txBody>
          <a:bodyPr/>
          <a:lstStyle/>
          <a:p>
            <a:fld id="{892FDC00-9661-48DF-9B6A-4FDCB00FF661}" type="slidenum">
              <a:rPr lang="en-GB" smtClean="0"/>
              <a:t>‹#›</a:t>
            </a:fld>
            <a:endParaRPr lang="en-GB"/>
          </a:p>
        </p:txBody>
      </p:sp>
    </p:spTree>
    <p:extLst>
      <p:ext uri="{BB962C8B-B14F-4D97-AF65-F5344CB8AC3E}">
        <p14:creationId xmlns:p14="http://schemas.microsoft.com/office/powerpoint/2010/main" val="2219941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425A0-71D1-4FBF-AA20-13EBB6689A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9BBD816-C770-42D3-BDFC-31A66A4745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997FFB7-E9A8-429D-A527-14B2B5747C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5DAF24-F348-401D-8C35-4685634ACD57}"/>
              </a:ext>
            </a:extLst>
          </p:cNvPr>
          <p:cNvSpPr>
            <a:spLocks noGrp="1"/>
          </p:cNvSpPr>
          <p:nvPr>
            <p:ph type="dt" sz="half" idx="10"/>
          </p:nvPr>
        </p:nvSpPr>
        <p:spPr>
          <a:xfrm>
            <a:off x="838200" y="6356350"/>
            <a:ext cx="2743200" cy="365125"/>
          </a:xfrm>
          <a:prstGeom prst="rect">
            <a:avLst/>
          </a:prstGeom>
        </p:spPr>
        <p:txBody>
          <a:bodyPr/>
          <a:lstStyle/>
          <a:p>
            <a:fld id="{D5C9A76B-FFF9-48E2-95C0-11765080D3AA}" type="datetimeFigureOut">
              <a:rPr lang="en-GB" smtClean="0"/>
              <a:t>30/09/2022</a:t>
            </a:fld>
            <a:endParaRPr lang="en-GB"/>
          </a:p>
        </p:txBody>
      </p:sp>
      <p:sp>
        <p:nvSpPr>
          <p:cNvPr id="6" name="Footer Placeholder 5">
            <a:extLst>
              <a:ext uri="{FF2B5EF4-FFF2-40B4-BE49-F238E27FC236}">
                <a16:creationId xmlns:a16="http://schemas.microsoft.com/office/drawing/2014/main" id="{CF95C2B2-33BD-4631-B913-602679E78EF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43A92598-A4E6-47DC-803A-344020DDCC2A}"/>
              </a:ext>
            </a:extLst>
          </p:cNvPr>
          <p:cNvSpPr>
            <a:spLocks noGrp="1"/>
          </p:cNvSpPr>
          <p:nvPr>
            <p:ph type="sldNum" sz="quarter" idx="12"/>
          </p:nvPr>
        </p:nvSpPr>
        <p:spPr>
          <a:xfrm>
            <a:off x="8610600" y="6356350"/>
            <a:ext cx="2743200" cy="365125"/>
          </a:xfrm>
          <a:prstGeom prst="rect">
            <a:avLst/>
          </a:prstGeom>
        </p:spPr>
        <p:txBody>
          <a:bodyPr/>
          <a:lstStyle/>
          <a:p>
            <a:fld id="{892FDC00-9661-48DF-9B6A-4FDCB00FF661}" type="slidenum">
              <a:rPr lang="en-GB" smtClean="0"/>
              <a:t>‹#›</a:t>
            </a:fld>
            <a:endParaRPr lang="en-GB"/>
          </a:p>
        </p:txBody>
      </p:sp>
    </p:spTree>
    <p:extLst>
      <p:ext uri="{BB962C8B-B14F-4D97-AF65-F5344CB8AC3E}">
        <p14:creationId xmlns:p14="http://schemas.microsoft.com/office/powerpoint/2010/main" val="3666367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968740-3159-4BAA-8DFD-8104681310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CB9A530-A7C4-48D4-8F05-2CF258354F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D50DDA1C-948F-27A4-03C7-D8D7BDE84C96}"/>
              </a:ext>
            </a:extLst>
          </p:cNvPr>
          <p:cNvPicPr>
            <a:picLocks noChangeAspect="1"/>
          </p:cNvPicPr>
          <p:nvPr userDrawn="1"/>
        </p:nvPicPr>
        <p:blipFill rotWithShape="1">
          <a:blip r:embed="rId14"/>
          <a:srcRect r="82932"/>
          <a:stretch/>
        </p:blipFill>
        <p:spPr>
          <a:xfrm>
            <a:off x="11483163" y="107932"/>
            <a:ext cx="595423" cy="1051187"/>
          </a:xfrm>
          <a:prstGeom prst="rect">
            <a:avLst/>
          </a:prstGeom>
        </p:spPr>
      </p:pic>
      <p:pic>
        <p:nvPicPr>
          <p:cNvPr id="8" name="Picture 7" descr="A picture containing decorated&#10;&#10;Description automatically generated">
            <a:extLst>
              <a:ext uri="{FF2B5EF4-FFF2-40B4-BE49-F238E27FC236}">
                <a16:creationId xmlns:a16="http://schemas.microsoft.com/office/drawing/2014/main" id="{E9536048-53AE-C672-C4A0-D6AC02ED0778}"/>
              </a:ext>
            </a:extLst>
          </p:cNvPr>
          <p:cNvPicPr>
            <a:picLocks noChangeAspect="1"/>
          </p:cNvPicPr>
          <p:nvPr userDrawn="1"/>
        </p:nvPicPr>
        <p:blipFill>
          <a:blip r:embed="rId15"/>
          <a:stretch>
            <a:fillRect/>
          </a:stretch>
        </p:blipFill>
        <p:spPr>
          <a:xfrm>
            <a:off x="11411449" y="5841319"/>
            <a:ext cx="722901" cy="941159"/>
          </a:xfrm>
          <a:prstGeom prst="rect">
            <a:avLst/>
          </a:prstGeom>
        </p:spPr>
      </p:pic>
      <p:pic>
        <p:nvPicPr>
          <p:cNvPr id="9" name="Picture 8" descr="A picture containing vegetable, broccoli&#10;&#10;Description automatically generated">
            <a:extLst>
              <a:ext uri="{FF2B5EF4-FFF2-40B4-BE49-F238E27FC236}">
                <a16:creationId xmlns:a16="http://schemas.microsoft.com/office/drawing/2014/main" id="{1C767F78-4759-3BB4-D979-4C13B8389A71}"/>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l="7273" t="10038"/>
          <a:stretch/>
        </p:blipFill>
        <p:spPr>
          <a:xfrm flipH="1">
            <a:off x="0" y="5841319"/>
            <a:ext cx="838200" cy="1059356"/>
          </a:xfrm>
          <a:prstGeom prst="rect">
            <a:avLst/>
          </a:prstGeom>
        </p:spPr>
      </p:pic>
      <p:sp>
        <p:nvSpPr>
          <p:cNvPr id="10" name="TextBox 9">
            <a:extLst>
              <a:ext uri="{FF2B5EF4-FFF2-40B4-BE49-F238E27FC236}">
                <a16:creationId xmlns:a16="http://schemas.microsoft.com/office/drawing/2014/main" id="{F6F29E02-2BE0-7F62-11A9-E5CBDFC5F0B8}"/>
              </a:ext>
            </a:extLst>
          </p:cNvPr>
          <p:cNvSpPr txBox="1"/>
          <p:nvPr userDrawn="1"/>
        </p:nvSpPr>
        <p:spPr>
          <a:xfrm>
            <a:off x="19550" y="44450"/>
            <a:ext cx="1056290" cy="523220"/>
          </a:xfrm>
          <a:prstGeom prst="rect">
            <a:avLst/>
          </a:prstGeom>
          <a:noFill/>
        </p:spPr>
        <p:txBody>
          <a:bodyPr wrap="square">
            <a:spAutoFit/>
          </a:bodyPr>
          <a:lstStyle/>
          <a:p>
            <a:r>
              <a:rPr lang="en-GB" sz="2800" dirty="0">
                <a:latin typeface="Montserrat Black" panose="00000A00000000000000" pitchFamily="2" charset="0"/>
              </a:rPr>
              <a:t>HUH</a:t>
            </a:r>
          </a:p>
        </p:txBody>
      </p:sp>
      <p:sp>
        <p:nvSpPr>
          <p:cNvPr id="12" name="TextBox 11">
            <a:extLst>
              <a:ext uri="{FF2B5EF4-FFF2-40B4-BE49-F238E27FC236}">
                <a16:creationId xmlns:a16="http://schemas.microsoft.com/office/drawing/2014/main" id="{B37952A3-4734-B01D-4DC0-4678B5CFA6BB}"/>
              </a:ext>
            </a:extLst>
          </p:cNvPr>
          <p:cNvSpPr txBox="1"/>
          <p:nvPr userDrawn="1"/>
        </p:nvSpPr>
        <p:spPr>
          <a:xfrm>
            <a:off x="0" y="6413440"/>
            <a:ext cx="12192000" cy="400110"/>
          </a:xfrm>
          <a:prstGeom prst="rect">
            <a:avLst/>
          </a:prstGeom>
          <a:noFill/>
        </p:spPr>
        <p:txBody>
          <a:bodyPr wrap="square">
            <a:spAutoFit/>
          </a:bodyPr>
          <a:lstStyle/>
          <a:p>
            <a:pPr algn="ctr"/>
            <a:r>
              <a:rPr lang="en-US" sz="2000" b="1" dirty="0">
                <a:latin typeface="Montserrat" panose="00000500000000000000" pitchFamily="2" charset="0"/>
              </a:rPr>
              <a:t>School Leaders &amp; Curriculum Conversations</a:t>
            </a:r>
            <a:endParaRPr lang="en-GB" sz="2000" b="1" dirty="0">
              <a:latin typeface="Montserrat" panose="00000500000000000000" pitchFamily="2" charset="0"/>
            </a:endParaRPr>
          </a:p>
        </p:txBody>
      </p:sp>
    </p:spTree>
    <p:extLst>
      <p:ext uri="{BB962C8B-B14F-4D97-AF65-F5344CB8AC3E}">
        <p14:creationId xmlns:p14="http://schemas.microsoft.com/office/powerpoint/2010/main" val="2049621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nwaea.org/connections-blogs/reading-blog/2016/04/22/skill-or-strategy"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hyperlink" Target="http://www.huhleaders.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jtomsett@hotmail.co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FAB824-7E79-EED0-FC89-83FB238BB98C}"/>
              </a:ext>
            </a:extLst>
          </p:cNvPr>
          <p:cNvSpPr>
            <a:spLocks noGrp="1"/>
          </p:cNvSpPr>
          <p:nvPr>
            <p:ph type="ctrTitle"/>
          </p:nvPr>
        </p:nvSpPr>
        <p:spPr>
          <a:xfrm>
            <a:off x="1026042" y="2860158"/>
            <a:ext cx="10139916" cy="1860685"/>
          </a:xfrm>
        </p:spPr>
        <p:txBody>
          <a:bodyPr>
            <a:normAutofit fontScale="90000"/>
          </a:bodyPr>
          <a:lstStyle/>
          <a:p>
            <a:r>
              <a:rPr lang="en-US" dirty="0"/>
              <a:t>School Leaders &amp; Curriculum Conversations</a:t>
            </a:r>
            <a:endParaRPr lang="en-GB" dirty="0"/>
          </a:p>
        </p:txBody>
      </p:sp>
      <p:sp>
        <p:nvSpPr>
          <p:cNvPr id="5" name="Subtitle 4">
            <a:extLst>
              <a:ext uri="{FF2B5EF4-FFF2-40B4-BE49-F238E27FC236}">
                <a16:creationId xmlns:a16="http://schemas.microsoft.com/office/drawing/2014/main" id="{A4C7E2BD-3BAE-E356-2CDF-249E1FAF49CB}"/>
              </a:ext>
            </a:extLst>
          </p:cNvPr>
          <p:cNvSpPr>
            <a:spLocks noGrp="1"/>
          </p:cNvSpPr>
          <p:nvPr>
            <p:ph type="subTitle" idx="1"/>
          </p:nvPr>
        </p:nvSpPr>
        <p:spPr>
          <a:xfrm>
            <a:off x="1524000" y="5380073"/>
            <a:ext cx="9144000" cy="1279993"/>
          </a:xfrm>
        </p:spPr>
        <p:txBody>
          <a:bodyPr/>
          <a:lstStyle/>
          <a:p>
            <a:r>
              <a:rPr lang="en-US" dirty="0"/>
              <a:t>30 September 2022</a:t>
            </a:r>
          </a:p>
          <a:p>
            <a:r>
              <a:rPr lang="en-US" dirty="0"/>
              <a:t>John Tomsett</a:t>
            </a:r>
            <a:endParaRPr lang="en-GB" dirty="0"/>
          </a:p>
        </p:txBody>
      </p:sp>
      <p:pic>
        <p:nvPicPr>
          <p:cNvPr id="2" name="Picture 1">
            <a:extLst>
              <a:ext uri="{FF2B5EF4-FFF2-40B4-BE49-F238E27FC236}">
                <a16:creationId xmlns:a16="http://schemas.microsoft.com/office/drawing/2014/main" id="{9DCB9CC0-BA02-6BA9-C534-8EBA46B7C4B4}"/>
              </a:ext>
            </a:extLst>
          </p:cNvPr>
          <p:cNvPicPr>
            <a:picLocks noChangeAspect="1"/>
          </p:cNvPicPr>
          <p:nvPr/>
        </p:nvPicPr>
        <p:blipFill>
          <a:blip r:embed="rId2"/>
          <a:stretch>
            <a:fillRect/>
          </a:stretch>
        </p:blipFill>
        <p:spPr>
          <a:xfrm>
            <a:off x="3394672" y="828121"/>
            <a:ext cx="5402655" cy="1628000"/>
          </a:xfrm>
          <a:prstGeom prst="rect">
            <a:avLst/>
          </a:prstGeom>
        </p:spPr>
      </p:pic>
    </p:spTree>
    <p:extLst>
      <p:ext uri="{BB962C8B-B14F-4D97-AF65-F5344CB8AC3E}">
        <p14:creationId xmlns:p14="http://schemas.microsoft.com/office/powerpoint/2010/main" val="1700994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CDBE8A-80B2-3DFE-B127-FB735D12A747}"/>
              </a:ext>
            </a:extLst>
          </p:cNvPr>
          <p:cNvSpPr txBox="1"/>
          <p:nvPr/>
        </p:nvSpPr>
        <p:spPr>
          <a:xfrm>
            <a:off x="6096000" y="1711294"/>
            <a:ext cx="4982818" cy="3262432"/>
          </a:xfrm>
          <a:prstGeom prst="rect">
            <a:avLst/>
          </a:prstGeom>
          <a:noFill/>
        </p:spPr>
        <p:txBody>
          <a:bodyPr wrap="square" rtlCol="0">
            <a:spAutoFit/>
          </a:bodyPr>
          <a:lstStyle/>
          <a:p>
            <a:r>
              <a:rPr lang="en-US" sz="3200" dirty="0"/>
              <a:t>‘It’s about creating environments where children feel safe and secure and willing to take risks.’ </a:t>
            </a:r>
          </a:p>
          <a:p>
            <a:endParaRPr lang="en-US" sz="2800" dirty="0"/>
          </a:p>
          <a:p>
            <a:r>
              <a:rPr lang="en-US" dirty="0"/>
              <a:t>Cassie Young</a:t>
            </a:r>
            <a:endParaRPr lang="en-GB" dirty="0"/>
          </a:p>
        </p:txBody>
      </p:sp>
      <p:pic>
        <p:nvPicPr>
          <p:cNvPr id="1028" name="Picture 4" descr="Image">
            <a:extLst>
              <a:ext uri="{FF2B5EF4-FFF2-40B4-BE49-F238E27FC236}">
                <a16:creationId xmlns:a16="http://schemas.microsoft.com/office/drawing/2014/main" id="{E06D5C19-ACBD-BF96-D23A-7C47DD4DE9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096"/>
          <a:stretch/>
        </p:blipFill>
        <p:spPr bwMode="auto">
          <a:xfrm>
            <a:off x="1113182" y="673210"/>
            <a:ext cx="3998844" cy="5338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323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CDBE8A-80B2-3DFE-B127-FB735D12A747}"/>
              </a:ext>
            </a:extLst>
          </p:cNvPr>
          <p:cNvSpPr txBox="1"/>
          <p:nvPr/>
        </p:nvSpPr>
        <p:spPr>
          <a:xfrm>
            <a:off x="6096000" y="2274376"/>
            <a:ext cx="4982818" cy="2277547"/>
          </a:xfrm>
          <a:prstGeom prst="rect">
            <a:avLst/>
          </a:prstGeom>
          <a:noFill/>
        </p:spPr>
        <p:txBody>
          <a:bodyPr wrap="square" rtlCol="0">
            <a:spAutoFit/>
          </a:bodyPr>
          <a:lstStyle/>
          <a:p>
            <a:r>
              <a:rPr lang="en-US" sz="3200" dirty="0"/>
              <a:t>‘I would be more affirmatory and more dignified.’ </a:t>
            </a:r>
          </a:p>
          <a:p>
            <a:endParaRPr lang="en-US" sz="2800" dirty="0"/>
          </a:p>
          <a:p>
            <a:r>
              <a:rPr lang="en-US" dirty="0"/>
              <a:t>Ben Newmark</a:t>
            </a:r>
            <a:endParaRPr lang="en-GB" dirty="0"/>
          </a:p>
        </p:txBody>
      </p:sp>
      <p:pic>
        <p:nvPicPr>
          <p:cNvPr id="1026" name="Picture 2" descr="Teachers are Forced to do Things they Don't Believe in, Then Blamed when it  Doesn't Work - Teachwire">
            <a:extLst>
              <a:ext uri="{FF2B5EF4-FFF2-40B4-BE49-F238E27FC236}">
                <a16:creationId xmlns:a16="http://schemas.microsoft.com/office/drawing/2014/main" id="{C62A9F6A-BC5D-C161-E9F5-39C6BD3AAB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215" r="17040"/>
          <a:stretch/>
        </p:blipFill>
        <p:spPr bwMode="auto">
          <a:xfrm>
            <a:off x="1208596" y="582067"/>
            <a:ext cx="4031313" cy="56621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391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2697"/>
            <a:ext cx="12192000" cy="1176697"/>
          </a:xfrm>
        </p:spPr>
        <p:txBody>
          <a:bodyPr>
            <a:normAutofit/>
          </a:bodyPr>
          <a:lstStyle/>
          <a:p>
            <a:pPr algn="ctr">
              <a:lnSpc>
                <a:spcPct val="100000"/>
              </a:lnSpc>
              <a:spcBef>
                <a:spcPts val="0"/>
              </a:spcBef>
            </a:pPr>
            <a:r>
              <a:rPr lang="en-GB" sz="4000" b="1" dirty="0">
                <a:latin typeface="Montserrat" panose="00000500000000000000" pitchFamily="2" charset="0"/>
              </a:rPr>
              <a:t>The vocabulary of the knowledge curriculum</a:t>
            </a:r>
          </a:p>
        </p:txBody>
      </p:sp>
      <p:sp>
        <p:nvSpPr>
          <p:cNvPr id="3" name="Content Placeholder 2"/>
          <p:cNvSpPr>
            <a:spLocks noGrp="1"/>
          </p:cNvSpPr>
          <p:nvPr>
            <p:ph idx="1"/>
          </p:nvPr>
        </p:nvSpPr>
        <p:spPr>
          <a:xfrm>
            <a:off x="3301619" y="1785719"/>
            <a:ext cx="5588762" cy="4587003"/>
          </a:xfrm>
        </p:spPr>
        <p:txBody>
          <a:bodyPr>
            <a:normAutofit/>
          </a:bodyPr>
          <a:lstStyle/>
          <a:p>
            <a:pPr>
              <a:lnSpc>
                <a:spcPct val="100000"/>
              </a:lnSpc>
              <a:spcBef>
                <a:spcPts val="0"/>
              </a:spcBef>
            </a:pPr>
            <a:r>
              <a:rPr lang="en-GB" sz="3200" dirty="0">
                <a:solidFill>
                  <a:schemeClr val="accent4">
                    <a:lumMod val="50000"/>
                  </a:schemeClr>
                </a:solidFill>
                <a:latin typeface="Montserrat" panose="00000500000000000000" pitchFamily="2" charset="0"/>
              </a:rPr>
              <a:t>Substantive Knowledge</a:t>
            </a:r>
          </a:p>
          <a:p>
            <a:pPr>
              <a:lnSpc>
                <a:spcPct val="100000"/>
              </a:lnSpc>
              <a:spcBef>
                <a:spcPts val="0"/>
              </a:spcBef>
            </a:pPr>
            <a:r>
              <a:rPr lang="en-GB" sz="3200" dirty="0">
                <a:solidFill>
                  <a:schemeClr val="accent4">
                    <a:lumMod val="50000"/>
                  </a:schemeClr>
                </a:solidFill>
                <a:latin typeface="Montserrat" panose="00000500000000000000" pitchFamily="2" charset="0"/>
              </a:rPr>
              <a:t>Disciplinary Knowledge</a:t>
            </a:r>
          </a:p>
          <a:p>
            <a:pPr>
              <a:lnSpc>
                <a:spcPct val="100000"/>
              </a:lnSpc>
              <a:spcBef>
                <a:spcPts val="0"/>
              </a:spcBef>
            </a:pPr>
            <a:r>
              <a:rPr lang="en-GB" sz="3200" dirty="0">
                <a:solidFill>
                  <a:srgbClr val="7030A0"/>
                </a:solidFill>
                <a:latin typeface="Montserrat" panose="00000500000000000000" pitchFamily="2" charset="0"/>
              </a:rPr>
              <a:t>Knowledge-rich</a:t>
            </a:r>
          </a:p>
          <a:p>
            <a:pPr>
              <a:lnSpc>
                <a:spcPct val="100000"/>
              </a:lnSpc>
              <a:spcBef>
                <a:spcPts val="0"/>
              </a:spcBef>
            </a:pPr>
            <a:r>
              <a:rPr lang="en-GB" sz="3200" dirty="0">
                <a:solidFill>
                  <a:srgbClr val="FF0000"/>
                </a:solidFill>
                <a:latin typeface="Montserrat" panose="00000500000000000000" pitchFamily="2" charset="0"/>
              </a:rPr>
              <a:t>Declarative Knowledge</a:t>
            </a:r>
          </a:p>
          <a:p>
            <a:pPr>
              <a:lnSpc>
                <a:spcPct val="100000"/>
              </a:lnSpc>
              <a:spcBef>
                <a:spcPts val="0"/>
              </a:spcBef>
            </a:pPr>
            <a:r>
              <a:rPr lang="en-GB" sz="3200" dirty="0">
                <a:solidFill>
                  <a:srgbClr val="FF0000"/>
                </a:solidFill>
                <a:latin typeface="Montserrat" panose="00000500000000000000" pitchFamily="2" charset="0"/>
              </a:rPr>
              <a:t>Procedural Knowledge</a:t>
            </a:r>
          </a:p>
          <a:p>
            <a:pPr>
              <a:lnSpc>
                <a:spcPct val="100000"/>
              </a:lnSpc>
              <a:spcBef>
                <a:spcPts val="0"/>
              </a:spcBef>
            </a:pPr>
            <a:r>
              <a:rPr lang="en-GB" sz="3200" dirty="0">
                <a:solidFill>
                  <a:srgbClr val="FF0000"/>
                </a:solidFill>
                <a:latin typeface="Montserrat" panose="00000500000000000000" pitchFamily="2" charset="0"/>
              </a:rPr>
              <a:t>Conditional Knowledge</a:t>
            </a:r>
          </a:p>
          <a:p>
            <a:pPr>
              <a:lnSpc>
                <a:spcPct val="100000"/>
              </a:lnSpc>
              <a:spcBef>
                <a:spcPts val="0"/>
              </a:spcBef>
            </a:pPr>
            <a:r>
              <a:rPr lang="en-GB" sz="3200" dirty="0">
                <a:solidFill>
                  <a:srgbClr val="0070C0"/>
                </a:solidFill>
                <a:latin typeface="Montserrat" panose="00000500000000000000" pitchFamily="2" charset="0"/>
              </a:rPr>
              <a:t>Core Knowledge</a:t>
            </a:r>
          </a:p>
          <a:p>
            <a:pPr>
              <a:lnSpc>
                <a:spcPct val="100000"/>
              </a:lnSpc>
              <a:spcBef>
                <a:spcPts val="0"/>
              </a:spcBef>
            </a:pPr>
            <a:r>
              <a:rPr lang="en-GB" sz="3200" dirty="0">
                <a:solidFill>
                  <a:srgbClr val="0070C0"/>
                </a:solidFill>
                <a:latin typeface="Montserrat" panose="00000500000000000000" pitchFamily="2" charset="0"/>
              </a:rPr>
              <a:t>Hinterland Knowledge</a:t>
            </a:r>
          </a:p>
          <a:p>
            <a:pPr>
              <a:lnSpc>
                <a:spcPct val="100000"/>
              </a:lnSpc>
              <a:spcBef>
                <a:spcPts val="0"/>
              </a:spcBef>
            </a:pPr>
            <a:r>
              <a:rPr lang="en-GB" sz="3200" dirty="0">
                <a:latin typeface="Montserrat" panose="00000500000000000000" pitchFamily="2" charset="0"/>
              </a:rPr>
              <a:t>Threshold concepts</a:t>
            </a:r>
          </a:p>
        </p:txBody>
      </p:sp>
    </p:spTree>
    <p:extLst>
      <p:ext uri="{BB962C8B-B14F-4D97-AF65-F5344CB8AC3E}">
        <p14:creationId xmlns:p14="http://schemas.microsoft.com/office/powerpoint/2010/main" val="41555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70797"/>
            <a:ext cx="12192000" cy="1325563"/>
          </a:xfrm>
        </p:spPr>
        <p:txBody>
          <a:bodyPr/>
          <a:lstStyle/>
          <a:p>
            <a:r>
              <a:rPr lang="en-GB" b="1" dirty="0">
                <a:latin typeface="Montserrat" panose="00000500000000000000" pitchFamily="2" charset="0"/>
              </a:rPr>
              <a:t>The curse of impenetrable terminology…</a:t>
            </a:r>
          </a:p>
        </p:txBody>
      </p:sp>
      <p:sp>
        <p:nvSpPr>
          <p:cNvPr id="3" name="Content Placeholder 2"/>
          <p:cNvSpPr>
            <a:spLocks noGrp="1"/>
          </p:cNvSpPr>
          <p:nvPr>
            <p:ph idx="1"/>
          </p:nvPr>
        </p:nvSpPr>
        <p:spPr>
          <a:xfrm>
            <a:off x="80838" y="1914430"/>
            <a:ext cx="12030324" cy="4791991"/>
          </a:xfrm>
        </p:spPr>
        <p:txBody>
          <a:bodyPr>
            <a:noAutofit/>
          </a:bodyPr>
          <a:lstStyle/>
          <a:p>
            <a:pPr marL="0" indent="0" algn="ctr">
              <a:lnSpc>
                <a:spcPct val="100000"/>
              </a:lnSpc>
              <a:spcBef>
                <a:spcPts val="0"/>
              </a:spcBef>
              <a:buNone/>
            </a:pPr>
            <a:r>
              <a:rPr lang="en-GB" sz="3600" dirty="0">
                <a:latin typeface="Montserrat" panose="00000500000000000000" pitchFamily="2" charset="0"/>
              </a:rPr>
              <a:t>‘We shouldn’t be intimidated by some of the tremendous teachers and speakers who make us feel this language and understanding is normalised. Only a minority of existing middle leaders have the language being used commonly about curriculum theory and so it needs a steady, pragmatic approach if we are to meet middle leaders where they are.’</a:t>
            </a:r>
          </a:p>
        </p:txBody>
      </p:sp>
    </p:spTree>
    <p:extLst>
      <p:ext uri="{BB962C8B-B14F-4D97-AF65-F5344CB8AC3E}">
        <p14:creationId xmlns:p14="http://schemas.microsoft.com/office/powerpoint/2010/main" val="2813843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7883" y="1066801"/>
            <a:ext cx="11696369" cy="5667375"/>
          </a:xfrm>
        </p:spPr>
        <p:txBody>
          <a:bodyPr>
            <a:normAutofit lnSpcReduction="10000"/>
          </a:bodyPr>
          <a:lstStyle/>
          <a:p>
            <a:pPr marL="0" indent="0" fontAlgn="base">
              <a:lnSpc>
                <a:spcPct val="110000"/>
              </a:lnSpc>
              <a:spcBef>
                <a:spcPts val="0"/>
              </a:spcBef>
              <a:buNone/>
            </a:pPr>
            <a:r>
              <a:rPr lang="en-GB" b="1" dirty="0">
                <a:latin typeface="Montserrat" panose="00000500000000000000" pitchFamily="2" charset="0"/>
              </a:rPr>
              <a:t>SUBSTANTIVE: The subject specific knowledge </a:t>
            </a:r>
            <a:r>
              <a:rPr lang="en-GB" dirty="0">
                <a:latin typeface="Montserrat" panose="00000500000000000000" pitchFamily="2" charset="0"/>
              </a:rPr>
              <a:t>that you want students to know, understand and do;</a:t>
            </a:r>
          </a:p>
          <a:p>
            <a:pPr marL="0" indent="0" fontAlgn="base">
              <a:lnSpc>
                <a:spcPct val="110000"/>
              </a:lnSpc>
              <a:spcBef>
                <a:spcPts val="0"/>
              </a:spcBef>
              <a:buNone/>
            </a:pPr>
            <a:r>
              <a:rPr lang="en-GB" b="1" dirty="0">
                <a:latin typeface="Montserrat" panose="00000500000000000000" pitchFamily="2" charset="0"/>
              </a:rPr>
              <a:t>PROCEDURAL: Subject specific </a:t>
            </a:r>
            <a:r>
              <a:rPr lang="en-GB" b="1" dirty="0">
                <a:latin typeface="Montserrat" panose="00000500000000000000" pitchFamily="2" charset="0"/>
                <a:hlinkClick r:id="rId3"/>
              </a:rPr>
              <a:t>strategies</a:t>
            </a:r>
            <a:r>
              <a:rPr lang="en-GB" b="1" dirty="0">
                <a:latin typeface="Montserrat" panose="00000500000000000000" pitchFamily="2" charset="0"/>
              </a:rPr>
              <a:t> </a:t>
            </a:r>
            <a:r>
              <a:rPr lang="en-GB" dirty="0">
                <a:latin typeface="Montserrat" panose="00000500000000000000" pitchFamily="2" charset="0"/>
              </a:rPr>
              <a:t>used to apply the subject’s </a:t>
            </a:r>
            <a:r>
              <a:rPr lang="en-GB" i="1" dirty="0">
                <a:latin typeface="Montserrat" panose="00000500000000000000" pitchFamily="2" charset="0"/>
              </a:rPr>
              <a:t>substantive knowledge</a:t>
            </a:r>
            <a:r>
              <a:rPr lang="en-GB" b="1" i="1" dirty="0">
                <a:latin typeface="Montserrat" panose="00000500000000000000" pitchFamily="2" charset="0"/>
              </a:rPr>
              <a:t> </a:t>
            </a:r>
            <a:r>
              <a:rPr lang="en-GB" dirty="0">
                <a:latin typeface="Montserrat" panose="00000500000000000000" pitchFamily="2" charset="0"/>
              </a:rPr>
              <a:t>to solve a problem or complete a task.</a:t>
            </a:r>
            <a:r>
              <a:rPr lang="en-GB" b="1" dirty="0">
                <a:latin typeface="Montserrat" panose="00000500000000000000" pitchFamily="2" charset="0"/>
              </a:rPr>
              <a:t>*</a:t>
            </a:r>
          </a:p>
          <a:p>
            <a:pPr marL="0" indent="0" fontAlgn="base">
              <a:lnSpc>
                <a:spcPct val="110000"/>
              </a:lnSpc>
              <a:spcBef>
                <a:spcPts val="0"/>
              </a:spcBef>
              <a:buNone/>
            </a:pPr>
            <a:r>
              <a:rPr lang="en-GB" b="1" dirty="0">
                <a:latin typeface="Montserrat" panose="00000500000000000000" pitchFamily="2" charset="0"/>
              </a:rPr>
              <a:t>CONTROL: General problem solving strategies </a:t>
            </a:r>
            <a:r>
              <a:rPr lang="en-GB" dirty="0">
                <a:latin typeface="Montserrat" panose="00000500000000000000" pitchFamily="2" charset="0"/>
              </a:rPr>
              <a:t>used</a:t>
            </a:r>
            <a:r>
              <a:rPr lang="en-GB" b="1" dirty="0">
                <a:latin typeface="Montserrat" panose="00000500000000000000" pitchFamily="2" charset="0"/>
              </a:rPr>
              <a:t> </a:t>
            </a:r>
            <a:r>
              <a:rPr lang="en-GB" dirty="0">
                <a:latin typeface="Montserrat" panose="00000500000000000000" pitchFamily="2" charset="0"/>
              </a:rPr>
              <a:t>when </a:t>
            </a:r>
            <a:r>
              <a:rPr lang="en-GB" i="1" dirty="0">
                <a:latin typeface="Montserrat" panose="00000500000000000000" pitchFamily="2" charset="0"/>
              </a:rPr>
              <a:t>procedural strategies</a:t>
            </a:r>
            <a:r>
              <a:rPr lang="en-GB" dirty="0">
                <a:latin typeface="Montserrat" panose="00000500000000000000" pitchFamily="2" charset="0"/>
              </a:rPr>
              <a:t> for applying </a:t>
            </a:r>
            <a:r>
              <a:rPr lang="en-GB" i="1" dirty="0">
                <a:latin typeface="Montserrat" panose="00000500000000000000" pitchFamily="2" charset="0"/>
              </a:rPr>
              <a:t>substantive knowledge</a:t>
            </a:r>
            <a:r>
              <a:rPr lang="en-GB" dirty="0">
                <a:latin typeface="Montserrat" panose="00000500000000000000" pitchFamily="2" charset="0"/>
              </a:rPr>
              <a:t> do not seem to work when attempting to solve a problem or complete a task (often called </a:t>
            </a:r>
            <a:r>
              <a:rPr lang="en-GB" i="1" dirty="0">
                <a:latin typeface="Montserrat" panose="00000500000000000000" pitchFamily="2" charset="0"/>
              </a:rPr>
              <a:t>metacognitive</a:t>
            </a:r>
            <a:r>
              <a:rPr lang="en-GB" dirty="0">
                <a:latin typeface="Montserrat" panose="00000500000000000000" pitchFamily="2" charset="0"/>
              </a:rPr>
              <a:t> strategies). </a:t>
            </a:r>
          </a:p>
          <a:p>
            <a:pPr marL="0" indent="0">
              <a:lnSpc>
                <a:spcPct val="110000"/>
              </a:lnSpc>
              <a:spcBef>
                <a:spcPts val="0"/>
              </a:spcBef>
              <a:buNone/>
            </a:pPr>
            <a:endParaRPr lang="en-GB" sz="2400" b="1" dirty="0">
              <a:latin typeface="Montserrat" panose="00000500000000000000" pitchFamily="2" charset="0"/>
            </a:endParaRPr>
          </a:p>
          <a:p>
            <a:pPr marL="0" indent="0">
              <a:lnSpc>
                <a:spcPct val="110000"/>
              </a:lnSpc>
              <a:spcBef>
                <a:spcPts val="0"/>
              </a:spcBef>
              <a:buNone/>
            </a:pPr>
            <a:r>
              <a:rPr lang="en-GB" sz="2400" b="1" dirty="0">
                <a:latin typeface="Montserrat" panose="00000500000000000000" pitchFamily="2" charset="0"/>
              </a:rPr>
              <a:t>*</a:t>
            </a:r>
            <a:r>
              <a:rPr lang="en-GB" sz="2400" dirty="0">
                <a:latin typeface="Montserrat" panose="00000500000000000000" pitchFamily="2" charset="0"/>
              </a:rPr>
              <a:t>A </a:t>
            </a:r>
            <a:r>
              <a:rPr lang="en-GB" sz="2400" b="1" i="1" dirty="0">
                <a:latin typeface="Montserrat" panose="00000500000000000000" pitchFamily="2" charset="0"/>
              </a:rPr>
              <a:t>skill</a:t>
            </a:r>
            <a:r>
              <a:rPr lang="en-GB" sz="2400" dirty="0">
                <a:latin typeface="Montserrat" panose="00000500000000000000" pitchFamily="2" charset="0"/>
              </a:rPr>
              <a:t> is an acquired ability to perform well, proficiency.</a:t>
            </a:r>
          </a:p>
          <a:p>
            <a:pPr marL="0" indent="0">
              <a:lnSpc>
                <a:spcPct val="110000"/>
              </a:lnSpc>
              <a:spcBef>
                <a:spcPts val="0"/>
              </a:spcBef>
              <a:buNone/>
            </a:pPr>
            <a:r>
              <a:rPr lang="en-GB" sz="2400" dirty="0">
                <a:latin typeface="Montserrat" panose="00000500000000000000" pitchFamily="2" charset="0"/>
              </a:rPr>
              <a:t>A </a:t>
            </a:r>
            <a:r>
              <a:rPr lang="en-GB" sz="2400" b="1" i="1" dirty="0">
                <a:latin typeface="Montserrat" panose="00000500000000000000" pitchFamily="2" charset="0"/>
              </a:rPr>
              <a:t>strategy</a:t>
            </a:r>
            <a:r>
              <a:rPr lang="en-GB" sz="2400" dirty="0">
                <a:latin typeface="Montserrat" panose="00000500000000000000" pitchFamily="2" charset="0"/>
              </a:rPr>
              <a:t> is a systematic plan, consciously adapted and monitored, to improve one’s performance in learning</a:t>
            </a:r>
            <a:r>
              <a:rPr lang="en-GB" dirty="0">
                <a:latin typeface="Montserrat" panose="00000500000000000000" pitchFamily="2" charset="0"/>
              </a:rPr>
              <a:t>.</a:t>
            </a:r>
          </a:p>
          <a:p>
            <a:pPr fontAlgn="base"/>
            <a:endParaRPr lang="en-GB" dirty="0">
              <a:latin typeface="Montserrat" panose="00000500000000000000" pitchFamily="2" charset="0"/>
            </a:endParaRPr>
          </a:p>
        </p:txBody>
      </p:sp>
      <p:sp>
        <p:nvSpPr>
          <p:cNvPr id="5" name="Title 1"/>
          <p:cNvSpPr>
            <a:spLocks noGrp="1"/>
          </p:cNvSpPr>
          <p:nvPr>
            <p:ph type="title"/>
          </p:nvPr>
        </p:nvSpPr>
        <p:spPr>
          <a:xfrm>
            <a:off x="0" y="123824"/>
            <a:ext cx="12192000" cy="787400"/>
          </a:xfrm>
        </p:spPr>
        <p:txBody>
          <a:bodyPr>
            <a:normAutofit/>
          </a:bodyPr>
          <a:lstStyle/>
          <a:p>
            <a:r>
              <a:rPr lang="en-GB" sz="3100" b="1" dirty="0">
                <a:latin typeface="Montserrat" panose="00000500000000000000" pitchFamily="2" charset="0"/>
              </a:rPr>
              <a:t>Fear-free terminology of the knowledge curriculum?</a:t>
            </a:r>
          </a:p>
        </p:txBody>
      </p:sp>
      <p:sp>
        <p:nvSpPr>
          <p:cNvPr id="4" name="TextBox 3"/>
          <p:cNvSpPr txBox="1"/>
          <p:nvPr/>
        </p:nvSpPr>
        <p:spPr>
          <a:xfrm rot="21397076">
            <a:off x="2068945" y="808026"/>
            <a:ext cx="8054109" cy="4832092"/>
          </a:xfrm>
          <a:prstGeom prst="rect">
            <a:avLst/>
          </a:prstGeom>
          <a:solidFill>
            <a:schemeClr val="bg1"/>
          </a:solidFill>
          <a:effectLst>
            <a:innerShdw blurRad="63500" dist="50800" dir="2700000">
              <a:prstClr val="black">
                <a:alpha val="50000"/>
              </a:prstClr>
            </a:inn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FF0000"/>
                </a:solidFill>
                <a:effectLst/>
                <a:uLnTx/>
                <a:uFillTx/>
                <a:latin typeface="Montserrat" panose="00000500000000000000" pitchFamily="2" charset="0"/>
              </a:rPr>
              <a:t>The “stuff” you want students to be able to know, understand and do by the time you have finished teaching them a </a:t>
            </a:r>
            <a:r>
              <a:rPr kumimoji="0" lang="en-GB" sz="4400" b="1" i="0" u="sng" strike="noStrike" kern="1200" cap="none" spc="0" normalizeH="0" baseline="0" noProof="0" dirty="0">
                <a:ln>
                  <a:noFill/>
                </a:ln>
                <a:solidFill>
                  <a:srgbClr val="FF0000"/>
                </a:solidFill>
                <a:effectLst/>
                <a:uLnTx/>
                <a:uFillTx/>
                <a:latin typeface="Montserrat" panose="00000500000000000000" pitchFamily="2" charset="0"/>
              </a:rPr>
              <a:t>rich, challenging, ambitious curriculum!</a:t>
            </a:r>
          </a:p>
        </p:txBody>
      </p:sp>
    </p:spTree>
    <p:extLst>
      <p:ext uri="{BB962C8B-B14F-4D97-AF65-F5344CB8AC3E}">
        <p14:creationId xmlns:p14="http://schemas.microsoft.com/office/powerpoint/2010/main" val="336119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456B259-939D-46D5-B0A3-EAD8FA8C398D}"/>
              </a:ext>
            </a:extLst>
          </p:cNvPr>
          <p:cNvGraphicFramePr>
            <a:graphicFrameLocks noGrp="1"/>
          </p:cNvGraphicFramePr>
          <p:nvPr>
            <p:extLst>
              <p:ext uri="{D42A27DB-BD31-4B8C-83A1-F6EECF244321}">
                <p14:modId xmlns:p14="http://schemas.microsoft.com/office/powerpoint/2010/main" val="3754680598"/>
              </p:ext>
            </p:extLst>
          </p:nvPr>
        </p:nvGraphicFramePr>
        <p:xfrm>
          <a:off x="0" y="0"/>
          <a:ext cx="12192000" cy="6971286"/>
        </p:xfrm>
        <a:graphic>
          <a:graphicData uri="http://schemas.openxmlformats.org/drawingml/2006/table">
            <a:tbl>
              <a:tblPr firstRow="1" firstCol="1" bandRow="1">
                <a:tableStyleId>{5C22544A-7EE6-4342-B048-85BDC9FD1C3A}</a:tableStyleId>
              </a:tblPr>
              <a:tblGrid>
                <a:gridCol w="3380310">
                  <a:extLst>
                    <a:ext uri="{9D8B030D-6E8A-4147-A177-3AD203B41FA5}">
                      <a16:colId xmlns:a16="http://schemas.microsoft.com/office/drawing/2014/main" val="892918332"/>
                    </a:ext>
                  </a:extLst>
                </a:gridCol>
                <a:gridCol w="6244953">
                  <a:extLst>
                    <a:ext uri="{9D8B030D-6E8A-4147-A177-3AD203B41FA5}">
                      <a16:colId xmlns:a16="http://schemas.microsoft.com/office/drawing/2014/main" val="1807775488"/>
                    </a:ext>
                  </a:extLst>
                </a:gridCol>
                <a:gridCol w="2566737">
                  <a:extLst>
                    <a:ext uri="{9D8B030D-6E8A-4147-A177-3AD203B41FA5}">
                      <a16:colId xmlns:a16="http://schemas.microsoft.com/office/drawing/2014/main" val="404101722"/>
                    </a:ext>
                  </a:extLst>
                </a:gridCol>
              </a:tblGrid>
              <a:tr h="266224">
                <a:tc>
                  <a:txBody>
                    <a:bodyPr/>
                    <a:lstStyle/>
                    <a:p>
                      <a:pPr>
                        <a:lnSpc>
                          <a:spcPct val="107000"/>
                        </a:lnSpc>
                        <a:spcAft>
                          <a:spcPts val="800"/>
                        </a:spcAft>
                      </a:pPr>
                      <a:r>
                        <a:rPr lang="en-GB" sz="1600" dirty="0">
                          <a:effectLst/>
                          <a:latin typeface="Montserrat" panose="00000500000000000000" pitchFamily="2" charset="0"/>
                        </a:rPr>
                        <a:t>Term</a:t>
                      </a:r>
                      <a:endParaRPr lang="en-GB" sz="1600" dirty="0">
                        <a:effectLst/>
                        <a:latin typeface="Montserrat" panose="00000500000000000000" pitchFamily="2" charset="0"/>
                        <a:ea typeface="Calibri" panose="020F0502020204030204" pitchFamily="34" charset="0"/>
                        <a:cs typeface="Times New Roman" panose="02020603050405020304" pitchFamily="18" charset="0"/>
                      </a:endParaRPr>
                    </a:p>
                  </a:txBody>
                  <a:tcPr marL="54203" marR="54203" marT="0" marB="0"/>
                </a:tc>
                <a:tc>
                  <a:txBody>
                    <a:bodyPr/>
                    <a:lstStyle/>
                    <a:p>
                      <a:pPr>
                        <a:lnSpc>
                          <a:spcPct val="107000"/>
                        </a:lnSpc>
                        <a:spcAft>
                          <a:spcPts val="800"/>
                        </a:spcAft>
                      </a:pPr>
                      <a:r>
                        <a:rPr lang="en-GB" sz="1600">
                          <a:effectLst/>
                          <a:latin typeface="Montserrat" panose="00000500000000000000" pitchFamily="2" charset="0"/>
                        </a:rPr>
                        <a:t>Definition</a:t>
                      </a:r>
                      <a:endParaRPr lang="en-GB" sz="1600">
                        <a:effectLst/>
                        <a:latin typeface="Montserrat" panose="00000500000000000000" pitchFamily="2" charset="0"/>
                        <a:ea typeface="Calibri" panose="020F0502020204030204" pitchFamily="34" charset="0"/>
                        <a:cs typeface="Times New Roman" panose="02020603050405020304" pitchFamily="18" charset="0"/>
                      </a:endParaRPr>
                    </a:p>
                  </a:txBody>
                  <a:tcPr marL="54203" marR="54203" marT="0" marB="0"/>
                </a:tc>
                <a:tc>
                  <a:txBody>
                    <a:bodyPr/>
                    <a:lstStyle/>
                    <a:p>
                      <a:pPr>
                        <a:lnSpc>
                          <a:spcPct val="107000"/>
                        </a:lnSpc>
                        <a:spcAft>
                          <a:spcPts val="800"/>
                        </a:spcAft>
                      </a:pPr>
                      <a:r>
                        <a:rPr lang="en-GB" sz="1600">
                          <a:effectLst/>
                          <a:latin typeface="Montserrat" panose="00000500000000000000" pitchFamily="2" charset="0"/>
                        </a:rPr>
                        <a:t>AKA</a:t>
                      </a:r>
                      <a:endParaRPr lang="en-GB" sz="1600">
                        <a:effectLst/>
                        <a:latin typeface="Montserrat" panose="00000500000000000000" pitchFamily="2" charset="0"/>
                        <a:ea typeface="Calibri" panose="020F0502020204030204" pitchFamily="34" charset="0"/>
                        <a:cs typeface="Times New Roman" panose="02020603050405020304" pitchFamily="18" charset="0"/>
                      </a:endParaRPr>
                    </a:p>
                  </a:txBody>
                  <a:tcPr marL="54203" marR="54203" marT="0" marB="0"/>
                </a:tc>
                <a:extLst>
                  <a:ext uri="{0D108BD9-81ED-4DB2-BD59-A6C34878D82A}">
                    <a16:rowId xmlns:a16="http://schemas.microsoft.com/office/drawing/2014/main" val="4166880284"/>
                  </a:ext>
                </a:extLst>
              </a:tr>
              <a:tr h="1176272">
                <a:tc>
                  <a:txBody>
                    <a:bodyPr/>
                    <a:lstStyle/>
                    <a:p>
                      <a:pPr>
                        <a:lnSpc>
                          <a:spcPct val="107000"/>
                        </a:lnSpc>
                        <a:spcAft>
                          <a:spcPts val="800"/>
                        </a:spcAft>
                      </a:pPr>
                      <a:r>
                        <a:rPr lang="en-GB" sz="1600" dirty="0">
                          <a:effectLst/>
                          <a:latin typeface="Montserrat" panose="00000500000000000000" pitchFamily="2" charset="0"/>
                        </a:rPr>
                        <a:t>Subject specific content knowledge and conceptual understanding</a:t>
                      </a:r>
                      <a:endParaRPr lang="en-GB" sz="1600" dirty="0">
                        <a:effectLst/>
                        <a:latin typeface="Montserrat" panose="00000500000000000000" pitchFamily="2" charset="0"/>
                        <a:ea typeface="Calibri" panose="020F0502020204030204" pitchFamily="34" charset="0"/>
                        <a:cs typeface="Times New Roman" panose="02020603050405020304" pitchFamily="18" charset="0"/>
                      </a:endParaRPr>
                    </a:p>
                  </a:txBody>
                  <a:tcPr marL="54203" marR="54203" marT="0" marB="0"/>
                </a:tc>
                <a:tc>
                  <a:txBody>
                    <a:bodyPr/>
                    <a:lstStyle/>
                    <a:p>
                      <a:pPr>
                        <a:lnSpc>
                          <a:spcPct val="107000"/>
                        </a:lnSpc>
                        <a:spcAft>
                          <a:spcPts val="800"/>
                        </a:spcAft>
                      </a:pPr>
                      <a:r>
                        <a:rPr lang="en-GB" sz="1600" dirty="0">
                          <a:effectLst/>
                          <a:latin typeface="Montserrat" panose="00000500000000000000" pitchFamily="2" charset="0"/>
                        </a:rPr>
                        <a:t>The stuff you want pupils to know, understand and do in your subject if you have successfully taught them a rich, challenging curriculum. This “stuff” is central to being able to think mathematically, or scientifically, or historically, or to communicate clearly.</a:t>
                      </a:r>
                      <a:endParaRPr lang="en-GB" sz="1600" dirty="0">
                        <a:effectLst/>
                        <a:latin typeface="Montserrat" panose="00000500000000000000" pitchFamily="2" charset="0"/>
                        <a:ea typeface="Calibri" panose="020F0502020204030204" pitchFamily="34" charset="0"/>
                        <a:cs typeface="Times New Roman" panose="02020603050405020304" pitchFamily="18" charset="0"/>
                      </a:endParaRPr>
                    </a:p>
                  </a:txBody>
                  <a:tcPr marL="54203" marR="54203" marT="0" marB="0"/>
                </a:tc>
                <a:tc>
                  <a:txBody>
                    <a:bodyPr/>
                    <a:lstStyle/>
                    <a:p>
                      <a:pPr>
                        <a:lnSpc>
                          <a:spcPct val="107000"/>
                        </a:lnSpc>
                        <a:spcAft>
                          <a:spcPts val="800"/>
                        </a:spcAft>
                      </a:pPr>
                      <a:r>
                        <a:rPr lang="en-GB" sz="1600">
                          <a:effectLst/>
                          <a:latin typeface="Montserrat" panose="00000500000000000000" pitchFamily="2" charset="0"/>
                        </a:rPr>
                        <a:t>Substantive knowledge</a:t>
                      </a:r>
                    </a:p>
                    <a:p>
                      <a:pPr>
                        <a:lnSpc>
                          <a:spcPct val="107000"/>
                        </a:lnSpc>
                        <a:spcAft>
                          <a:spcPts val="800"/>
                        </a:spcAft>
                      </a:pPr>
                      <a:r>
                        <a:rPr lang="en-GB" sz="1600">
                          <a:effectLst/>
                          <a:latin typeface="Montserrat" panose="00000500000000000000" pitchFamily="2" charset="0"/>
                        </a:rPr>
                        <a:t>Declarative knowledge</a:t>
                      </a:r>
                      <a:endParaRPr lang="en-GB" sz="1600">
                        <a:effectLst/>
                        <a:latin typeface="Montserrat" panose="00000500000000000000" pitchFamily="2" charset="0"/>
                        <a:ea typeface="Calibri" panose="020F0502020204030204" pitchFamily="34" charset="0"/>
                        <a:cs typeface="Times New Roman" panose="02020603050405020304" pitchFamily="18" charset="0"/>
                      </a:endParaRPr>
                    </a:p>
                  </a:txBody>
                  <a:tcPr marL="54203" marR="54203" marT="0" marB="0"/>
                </a:tc>
                <a:extLst>
                  <a:ext uri="{0D108BD9-81ED-4DB2-BD59-A6C34878D82A}">
                    <a16:rowId xmlns:a16="http://schemas.microsoft.com/office/drawing/2014/main" val="630426496"/>
                  </a:ext>
                </a:extLst>
              </a:tr>
              <a:tr h="1571266">
                <a:tc>
                  <a:txBody>
                    <a:bodyPr/>
                    <a:lstStyle/>
                    <a:p>
                      <a:pPr>
                        <a:lnSpc>
                          <a:spcPct val="107000"/>
                        </a:lnSpc>
                        <a:spcAft>
                          <a:spcPts val="800"/>
                        </a:spcAft>
                      </a:pPr>
                      <a:r>
                        <a:rPr lang="en-GB" sz="1600" dirty="0">
                          <a:effectLst/>
                          <a:latin typeface="Montserrat" panose="00000500000000000000" pitchFamily="2" charset="0"/>
                        </a:rPr>
                        <a:t>The subject specific pursuit of truth</a:t>
                      </a:r>
                      <a:endParaRPr lang="en-GB" sz="1600" dirty="0">
                        <a:effectLst/>
                        <a:latin typeface="Montserrat" panose="00000500000000000000" pitchFamily="2" charset="0"/>
                        <a:ea typeface="Calibri" panose="020F0502020204030204" pitchFamily="34" charset="0"/>
                        <a:cs typeface="Times New Roman" panose="02020603050405020304" pitchFamily="18" charset="0"/>
                      </a:endParaRPr>
                    </a:p>
                  </a:txBody>
                  <a:tcPr marL="54203" marR="54203" marT="0" marB="0"/>
                </a:tc>
                <a:tc>
                  <a:txBody>
                    <a:bodyPr/>
                    <a:lstStyle/>
                    <a:p>
                      <a:pPr>
                        <a:lnSpc>
                          <a:spcPct val="107000"/>
                        </a:lnSpc>
                        <a:spcAft>
                          <a:spcPts val="800"/>
                        </a:spcAft>
                      </a:pPr>
                      <a:r>
                        <a:rPr lang="en-GB" sz="1600">
                          <a:effectLst/>
                          <a:latin typeface="Montserrat" panose="00000500000000000000" pitchFamily="2" charset="0"/>
                        </a:rPr>
                        <a:t>A curricular concept for what pupils learn about how that knowledge was established, its degree of certainty &amp; how it continues to be revised by scholars, artists or professional practice. It is that part of the subject where pupils understand each discipline as a tradition of enquiry with its own distinctive pursuit of truth.</a:t>
                      </a:r>
                      <a:endParaRPr lang="en-GB" sz="1600">
                        <a:effectLst/>
                        <a:latin typeface="Montserrat" panose="00000500000000000000" pitchFamily="2" charset="0"/>
                        <a:ea typeface="Calibri" panose="020F0502020204030204" pitchFamily="34" charset="0"/>
                        <a:cs typeface="Times New Roman" panose="02020603050405020304" pitchFamily="18" charset="0"/>
                      </a:endParaRPr>
                    </a:p>
                  </a:txBody>
                  <a:tcPr marL="54203" marR="54203" marT="0" marB="0"/>
                </a:tc>
                <a:tc>
                  <a:txBody>
                    <a:bodyPr/>
                    <a:lstStyle/>
                    <a:p>
                      <a:pPr>
                        <a:lnSpc>
                          <a:spcPct val="107000"/>
                        </a:lnSpc>
                        <a:spcAft>
                          <a:spcPts val="800"/>
                        </a:spcAft>
                      </a:pPr>
                      <a:r>
                        <a:rPr lang="en-GB" sz="1600">
                          <a:effectLst/>
                          <a:latin typeface="Montserrat" panose="00000500000000000000" pitchFamily="2" charset="0"/>
                        </a:rPr>
                        <a:t>Disciplinary knowledge</a:t>
                      </a:r>
                      <a:endParaRPr lang="en-GB" sz="1600">
                        <a:effectLst/>
                        <a:latin typeface="Montserrat" panose="00000500000000000000" pitchFamily="2" charset="0"/>
                        <a:ea typeface="Calibri" panose="020F0502020204030204" pitchFamily="34" charset="0"/>
                        <a:cs typeface="Times New Roman" panose="02020603050405020304" pitchFamily="18" charset="0"/>
                      </a:endParaRPr>
                    </a:p>
                  </a:txBody>
                  <a:tcPr marL="54203" marR="54203" marT="0" marB="0"/>
                </a:tc>
                <a:extLst>
                  <a:ext uri="{0D108BD9-81ED-4DB2-BD59-A6C34878D82A}">
                    <a16:rowId xmlns:a16="http://schemas.microsoft.com/office/drawing/2014/main" val="3804259234"/>
                  </a:ext>
                </a:extLst>
              </a:tr>
              <a:tr h="823489">
                <a:tc>
                  <a:txBody>
                    <a:bodyPr/>
                    <a:lstStyle/>
                    <a:p>
                      <a:pPr>
                        <a:lnSpc>
                          <a:spcPct val="107000"/>
                        </a:lnSpc>
                        <a:spcAft>
                          <a:spcPts val="800"/>
                        </a:spcAft>
                      </a:pPr>
                      <a:r>
                        <a:rPr lang="en-GB" sz="1600">
                          <a:effectLst/>
                          <a:latin typeface="Montserrat" panose="00000500000000000000" pitchFamily="2" charset="0"/>
                        </a:rPr>
                        <a:t>Subject specific skills/strategies</a:t>
                      </a:r>
                      <a:endParaRPr lang="en-GB" sz="1600">
                        <a:effectLst/>
                        <a:latin typeface="Montserrat" panose="00000500000000000000" pitchFamily="2" charset="0"/>
                        <a:ea typeface="Calibri" panose="020F0502020204030204" pitchFamily="34" charset="0"/>
                        <a:cs typeface="Times New Roman" panose="02020603050405020304" pitchFamily="18" charset="0"/>
                      </a:endParaRPr>
                    </a:p>
                  </a:txBody>
                  <a:tcPr marL="54203" marR="54203" marT="0" marB="0"/>
                </a:tc>
                <a:tc>
                  <a:txBody>
                    <a:bodyPr/>
                    <a:lstStyle/>
                    <a:p>
                      <a:pPr>
                        <a:lnSpc>
                          <a:spcPct val="107000"/>
                        </a:lnSpc>
                        <a:spcAft>
                          <a:spcPts val="800"/>
                        </a:spcAft>
                      </a:pPr>
                      <a:r>
                        <a:rPr lang="en-GB" sz="1600" dirty="0">
                          <a:effectLst/>
                          <a:latin typeface="Montserrat" panose="00000500000000000000" pitchFamily="2" charset="0"/>
                        </a:rPr>
                        <a:t>The skills/strategies specific to your subject which can either help pupils develop subject knowledge or apply subject knowledge to solve problems.</a:t>
                      </a:r>
                      <a:endParaRPr lang="en-GB" sz="1600" dirty="0">
                        <a:effectLst/>
                        <a:latin typeface="Montserrat" panose="00000500000000000000" pitchFamily="2" charset="0"/>
                        <a:ea typeface="Calibri" panose="020F0502020204030204" pitchFamily="34" charset="0"/>
                        <a:cs typeface="Times New Roman" panose="02020603050405020304" pitchFamily="18" charset="0"/>
                      </a:endParaRPr>
                    </a:p>
                  </a:txBody>
                  <a:tcPr marL="54203" marR="54203" marT="0" marB="0"/>
                </a:tc>
                <a:tc>
                  <a:txBody>
                    <a:bodyPr/>
                    <a:lstStyle/>
                    <a:p>
                      <a:pPr>
                        <a:lnSpc>
                          <a:spcPct val="107000"/>
                        </a:lnSpc>
                        <a:spcAft>
                          <a:spcPts val="800"/>
                        </a:spcAft>
                      </a:pPr>
                      <a:r>
                        <a:rPr lang="en-GB" sz="1600" dirty="0">
                          <a:effectLst/>
                          <a:latin typeface="Montserrat" panose="00000500000000000000" pitchFamily="2" charset="0"/>
                        </a:rPr>
                        <a:t>Procedural </a:t>
                      </a:r>
                      <a:endParaRPr lang="en-GB" sz="1600" dirty="0">
                        <a:effectLst/>
                        <a:latin typeface="Montserrat" panose="00000500000000000000" pitchFamily="2" charset="0"/>
                        <a:ea typeface="Calibri" panose="020F0502020204030204" pitchFamily="34" charset="0"/>
                        <a:cs typeface="Times New Roman" panose="02020603050405020304" pitchFamily="18" charset="0"/>
                      </a:endParaRPr>
                    </a:p>
                  </a:txBody>
                  <a:tcPr marL="54203" marR="54203" marT="0" marB="0"/>
                </a:tc>
                <a:extLst>
                  <a:ext uri="{0D108BD9-81ED-4DB2-BD59-A6C34878D82A}">
                    <a16:rowId xmlns:a16="http://schemas.microsoft.com/office/drawing/2014/main" val="4215176025"/>
                  </a:ext>
                </a:extLst>
              </a:tr>
              <a:tr h="1102123">
                <a:tc>
                  <a:txBody>
                    <a:bodyPr/>
                    <a:lstStyle/>
                    <a:p>
                      <a:pPr>
                        <a:lnSpc>
                          <a:spcPct val="107000"/>
                        </a:lnSpc>
                        <a:spcAft>
                          <a:spcPts val="800"/>
                        </a:spcAft>
                      </a:pPr>
                      <a:r>
                        <a:rPr lang="en-GB" sz="1600">
                          <a:effectLst/>
                          <a:latin typeface="Montserrat" panose="00000500000000000000" pitchFamily="2" charset="0"/>
                        </a:rPr>
                        <a:t>Knowledge of Metacognitive strategies</a:t>
                      </a:r>
                      <a:endParaRPr lang="en-GB" sz="1600">
                        <a:effectLst/>
                        <a:latin typeface="Montserrat" panose="00000500000000000000" pitchFamily="2" charset="0"/>
                        <a:ea typeface="Calibri" panose="020F0502020204030204" pitchFamily="34" charset="0"/>
                        <a:cs typeface="Times New Roman" panose="02020603050405020304" pitchFamily="18" charset="0"/>
                      </a:endParaRPr>
                    </a:p>
                  </a:txBody>
                  <a:tcPr marL="54203" marR="54203" marT="0" marB="0"/>
                </a:tc>
                <a:tc>
                  <a:txBody>
                    <a:bodyPr/>
                    <a:lstStyle/>
                    <a:p>
                      <a:pPr>
                        <a:lnSpc>
                          <a:spcPct val="107000"/>
                        </a:lnSpc>
                        <a:spcAft>
                          <a:spcPts val="800"/>
                        </a:spcAft>
                      </a:pPr>
                      <a:r>
                        <a:rPr lang="en-US" sz="1600" dirty="0">
                          <a:effectLst/>
                          <a:latin typeface="Montserrat" panose="00000500000000000000" pitchFamily="2" charset="0"/>
                        </a:rPr>
                        <a:t>‘to know when and which one’ is knowledge about when to use a procedure, skill, or strategy and when not to use it; why a procedure works and under what conditions; and why one procedure is better than another.</a:t>
                      </a:r>
                      <a:endParaRPr lang="en-GB" sz="1600" dirty="0">
                        <a:effectLst/>
                        <a:latin typeface="Montserrat" panose="00000500000000000000" pitchFamily="2" charset="0"/>
                        <a:ea typeface="Calibri" panose="020F0502020204030204" pitchFamily="34" charset="0"/>
                        <a:cs typeface="Times New Roman" panose="02020603050405020304" pitchFamily="18" charset="0"/>
                      </a:endParaRPr>
                    </a:p>
                  </a:txBody>
                  <a:tcPr marL="54203" marR="54203" marT="0" marB="0"/>
                </a:tc>
                <a:tc>
                  <a:txBody>
                    <a:bodyPr/>
                    <a:lstStyle/>
                    <a:p>
                      <a:pPr>
                        <a:lnSpc>
                          <a:spcPct val="107000"/>
                        </a:lnSpc>
                        <a:spcAft>
                          <a:spcPts val="800"/>
                        </a:spcAft>
                      </a:pPr>
                      <a:r>
                        <a:rPr lang="en-GB" sz="1600">
                          <a:effectLst/>
                          <a:latin typeface="Montserrat" panose="00000500000000000000" pitchFamily="2" charset="0"/>
                        </a:rPr>
                        <a:t>Conditional knowledge</a:t>
                      </a:r>
                      <a:endParaRPr lang="en-GB" sz="1600">
                        <a:effectLst/>
                        <a:latin typeface="Montserrat" panose="00000500000000000000" pitchFamily="2" charset="0"/>
                        <a:ea typeface="Calibri" panose="020F0502020204030204" pitchFamily="34" charset="0"/>
                        <a:cs typeface="Times New Roman" panose="02020603050405020304" pitchFamily="18" charset="0"/>
                      </a:endParaRPr>
                    </a:p>
                  </a:txBody>
                  <a:tcPr marL="54203" marR="54203" marT="0" marB="0"/>
                </a:tc>
                <a:extLst>
                  <a:ext uri="{0D108BD9-81ED-4DB2-BD59-A6C34878D82A}">
                    <a16:rowId xmlns:a16="http://schemas.microsoft.com/office/drawing/2014/main" val="3028842036"/>
                  </a:ext>
                </a:extLst>
              </a:tr>
              <a:tr h="1373770">
                <a:tc>
                  <a:txBody>
                    <a:bodyPr/>
                    <a:lstStyle/>
                    <a:p>
                      <a:pPr>
                        <a:lnSpc>
                          <a:spcPct val="107000"/>
                        </a:lnSpc>
                        <a:spcAft>
                          <a:spcPts val="800"/>
                        </a:spcAft>
                      </a:pPr>
                      <a:r>
                        <a:rPr lang="en-GB" sz="1600">
                          <a:effectLst/>
                          <a:latin typeface="Montserrat" panose="00000500000000000000" pitchFamily="2" charset="0"/>
                        </a:rPr>
                        <a:t>Core and hinterland knowledge</a:t>
                      </a:r>
                      <a:endParaRPr lang="en-GB" sz="1600">
                        <a:effectLst/>
                        <a:latin typeface="Montserrat" panose="00000500000000000000" pitchFamily="2" charset="0"/>
                        <a:ea typeface="Calibri" panose="020F0502020204030204" pitchFamily="34" charset="0"/>
                        <a:cs typeface="Times New Roman" panose="02020603050405020304" pitchFamily="18" charset="0"/>
                      </a:endParaRPr>
                    </a:p>
                  </a:txBody>
                  <a:tcPr marL="54203" marR="54203" marT="0" marB="0"/>
                </a:tc>
                <a:tc>
                  <a:txBody>
                    <a:bodyPr/>
                    <a:lstStyle/>
                    <a:p>
                      <a:pPr>
                        <a:lnSpc>
                          <a:spcPct val="107000"/>
                        </a:lnSpc>
                        <a:spcAft>
                          <a:spcPts val="800"/>
                        </a:spcAft>
                      </a:pPr>
                      <a:r>
                        <a:rPr lang="en-GB" sz="1600" dirty="0">
                          <a:effectLst/>
                          <a:latin typeface="Montserrat" panose="00000500000000000000" pitchFamily="2" charset="0"/>
                        </a:rPr>
                        <a:t>The core knowledge you want pupils to remember is supported by an equally important hinterland, the little examples, the stories, the illustrations, the richness, the dwelling on this but not that, and the times when you as a teacher go off-piste with your passion.</a:t>
                      </a:r>
                      <a:endParaRPr lang="en-GB" sz="1600" dirty="0">
                        <a:effectLst/>
                        <a:latin typeface="Montserrat" panose="00000500000000000000" pitchFamily="2" charset="0"/>
                        <a:ea typeface="Calibri" panose="020F0502020204030204" pitchFamily="34" charset="0"/>
                        <a:cs typeface="Times New Roman" panose="02020603050405020304" pitchFamily="18" charset="0"/>
                      </a:endParaRPr>
                    </a:p>
                  </a:txBody>
                  <a:tcPr marL="54203" marR="54203" marT="0" marB="0"/>
                </a:tc>
                <a:tc>
                  <a:txBody>
                    <a:bodyPr/>
                    <a:lstStyle/>
                    <a:p>
                      <a:pPr>
                        <a:lnSpc>
                          <a:spcPct val="107000"/>
                        </a:lnSpc>
                        <a:spcAft>
                          <a:spcPts val="800"/>
                        </a:spcAft>
                      </a:pPr>
                      <a:r>
                        <a:rPr lang="en-GB" sz="1600" dirty="0">
                          <a:effectLst/>
                          <a:latin typeface="Montserrat" panose="00000500000000000000" pitchFamily="2" charset="0"/>
                        </a:rPr>
                        <a:t>N/A</a:t>
                      </a:r>
                      <a:endParaRPr lang="en-GB" sz="1600" dirty="0">
                        <a:effectLst/>
                        <a:latin typeface="Montserrat" panose="00000500000000000000" pitchFamily="2" charset="0"/>
                        <a:ea typeface="Calibri" panose="020F0502020204030204" pitchFamily="34" charset="0"/>
                        <a:cs typeface="Times New Roman" panose="02020603050405020304" pitchFamily="18" charset="0"/>
                      </a:endParaRPr>
                    </a:p>
                  </a:txBody>
                  <a:tcPr marL="54203" marR="54203" marT="0" marB="0"/>
                </a:tc>
                <a:extLst>
                  <a:ext uri="{0D108BD9-81ED-4DB2-BD59-A6C34878D82A}">
                    <a16:rowId xmlns:a16="http://schemas.microsoft.com/office/drawing/2014/main" val="102317485"/>
                  </a:ext>
                </a:extLst>
              </a:tr>
              <a:tr h="544856">
                <a:tc>
                  <a:txBody>
                    <a:bodyPr/>
                    <a:lstStyle/>
                    <a:p>
                      <a:pPr>
                        <a:lnSpc>
                          <a:spcPct val="107000"/>
                        </a:lnSpc>
                        <a:spcAft>
                          <a:spcPts val="800"/>
                        </a:spcAft>
                      </a:pPr>
                      <a:r>
                        <a:rPr lang="en-GB" sz="1600">
                          <a:effectLst/>
                          <a:latin typeface="Montserrat" panose="00000500000000000000" pitchFamily="2" charset="0"/>
                        </a:rPr>
                        <a:t>Key concept</a:t>
                      </a:r>
                      <a:endParaRPr lang="en-GB" sz="1600">
                        <a:effectLst/>
                        <a:latin typeface="Montserrat" panose="00000500000000000000" pitchFamily="2" charset="0"/>
                        <a:ea typeface="Calibri" panose="020F0502020204030204" pitchFamily="34" charset="0"/>
                        <a:cs typeface="Times New Roman" panose="02020603050405020304" pitchFamily="18" charset="0"/>
                      </a:endParaRPr>
                    </a:p>
                  </a:txBody>
                  <a:tcPr marL="54203" marR="54203" marT="0" marB="0"/>
                </a:tc>
                <a:tc>
                  <a:txBody>
                    <a:bodyPr/>
                    <a:lstStyle/>
                    <a:p>
                      <a:pPr>
                        <a:lnSpc>
                          <a:spcPct val="107000"/>
                        </a:lnSpc>
                        <a:spcAft>
                          <a:spcPts val="800"/>
                        </a:spcAft>
                      </a:pPr>
                      <a:r>
                        <a:rPr lang="en-GB" sz="1600" dirty="0">
                          <a:effectLst/>
                          <a:latin typeface="Montserrat" panose="00000500000000000000" pitchFamily="2" charset="0"/>
                        </a:rPr>
                        <a:t>An important concept which allows pupils to understand what comes next in a subject.</a:t>
                      </a:r>
                      <a:endParaRPr lang="en-GB" sz="1600" dirty="0">
                        <a:effectLst/>
                        <a:latin typeface="Montserrat" panose="00000500000000000000" pitchFamily="2" charset="0"/>
                        <a:ea typeface="Calibri" panose="020F0502020204030204" pitchFamily="34" charset="0"/>
                        <a:cs typeface="Times New Roman" panose="02020603050405020304" pitchFamily="18" charset="0"/>
                      </a:endParaRPr>
                    </a:p>
                  </a:txBody>
                  <a:tcPr marL="54203" marR="54203" marT="0" marB="0"/>
                </a:tc>
                <a:tc>
                  <a:txBody>
                    <a:bodyPr/>
                    <a:lstStyle/>
                    <a:p>
                      <a:pPr>
                        <a:lnSpc>
                          <a:spcPct val="107000"/>
                        </a:lnSpc>
                        <a:spcAft>
                          <a:spcPts val="800"/>
                        </a:spcAft>
                      </a:pPr>
                      <a:r>
                        <a:rPr lang="en-GB" sz="1600" dirty="0">
                          <a:effectLst/>
                          <a:latin typeface="Montserrat" panose="00000500000000000000" pitchFamily="2" charset="0"/>
                        </a:rPr>
                        <a:t>Threshold concept</a:t>
                      </a:r>
                      <a:endParaRPr lang="en-GB" sz="1600" dirty="0">
                        <a:effectLst/>
                        <a:latin typeface="Montserrat" panose="00000500000000000000" pitchFamily="2" charset="0"/>
                        <a:ea typeface="Calibri" panose="020F0502020204030204" pitchFamily="34" charset="0"/>
                        <a:cs typeface="Times New Roman" panose="02020603050405020304" pitchFamily="18" charset="0"/>
                      </a:endParaRPr>
                    </a:p>
                  </a:txBody>
                  <a:tcPr marL="54203" marR="54203" marT="0" marB="0"/>
                </a:tc>
                <a:extLst>
                  <a:ext uri="{0D108BD9-81ED-4DB2-BD59-A6C34878D82A}">
                    <a16:rowId xmlns:a16="http://schemas.microsoft.com/office/drawing/2014/main" val="2068140751"/>
                  </a:ext>
                </a:extLst>
              </a:tr>
            </a:tbl>
          </a:graphicData>
        </a:graphic>
      </p:graphicFrame>
    </p:spTree>
    <p:extLst>
      <p:ext uri="{BB962C8B-B14F-4D97-AF65-F5344CB8AC3E}">
        <p14:creationId xmlns:p14="http://schemas.microsoft.com/office/powerpoint/2010/main" val="890156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t&amp;#39;s time to make daylight saving time year-round - Vox"/>
          <p:cNvPicPr>
            <a:picLocks noChangeAspect="1" noChangeArrowheads="1"/>
          </p:cNvPicPr>
          <p:nvPr/>
        </p:nvPicPr>
        <p:blipFill rotWithShape="1">
          <a:blip r:embed="rId2">
            <a:extLst>
              <a:ext uri="{28A0092B-C50C-407E-A947-70E740481C1C}">
                <a14:useLocalDpi xmlns:a14="http://schemas.microsoft.com/office/drawing/2010/main" val="0"/>
              </a:ext>
            </a:extLst>
          </a:blip>
          <a:srcRect t="19167"/>
          <a:stretch/>
        </p:blipFill>
        <p:spPr bwMode="auto">
          <a:xfrm>
            <a:off x="-1" y="0"/>
            <a:ext cx="122174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176157" y="1471353"/>
            <a:ext cx="6829500" cy="452431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“When you spend time on something – </a:t>
            </a:r>
            <a:r>
              <a:rPr kumimoji="0" lang="en-GB" sz="4800" b="0" i="1"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anything</a:t>
            </a:r>
            <a:r>
              <a:rPr kumimoji="0" lang="en-GB" sz="4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 – that is time you cannot spend on something else.”</a:t>
            </a:r>
          </a:p>
        </p:txBody>
      </p:sp>
    </p:spTree>
    <p:extLst>
      <p:ext uri="{BB962C8B-B14F-4D97-AF65-F5344CB8AC3E}">
        <p14:creationId xmlns:p14="http://schemas.microsoft.com/office/powerpoint/2010/main" val="1140684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rriculum expert Christine Counsell leaving Inspiration Trust | Tes News">
            <a:extLst>
              <a:ext uri="{FF2B5EF4-FFF2-40B4-BE49-F238E27FC236}">
                <a16:creationId xmlns:a16="http://schemas.microsoft.com/office/drawing/2014/main" id="{3C6A5854-3842-464B-8B69-FF1F3F8E8D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182" t="7729" r="32704" b="48187"/>
          <a:stretch/>
        </p:blipFill>
        <p:spPr bwMode="auto">
          <a:xfrm>
            <a:off x="-1" y="0"/>
            <a:ext cx="1220297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6476FEF-10C3-4197-8DED-0B12E60D6C58}"/>
              </a:ext>
            </a:extLst>
          </p:cNvPr>
          <p:cNvSpPr txBox="1"/>
          <p:nvPr/>
        </p:nvSpPr>
        <p:spPr>
          <a:xfrm>
            <a:off x="288868" y="501134"/>
            <a:ext cx="5665816"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white"/>
                </a:solidFill>
                <a:effectLst/>
                <a:uLnTx/>
                <a:uFillTx/>
                <a:latin typeface="Montserrat" panose="00000500000000000000" pitchFamily="2" charset="0"/>
                <a:ea typeface="Calibri" panose="020F0502020204030204" pitchFamily="34" charset="0"/>
                <a:cs typeface="Times New Roman" panose="02020603050405020304" pitchFamily="18" charset="0"/>
              </a:rPr>
              <a:t>“Curriculum is content structured as narrative over time.”</a:t>
            </a:r>
            <a:endParaRPr kumimoji="0" lang="en-GB" sz="48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p:txBody>
      </p:sp>
    </p:spTree>
    <p:extLst>
      <p:ext uri="{BB962C8B-B14F-4D97-AF65-F5344CB8AC3E}">
        <p14:creationId xmlns:p14="http://schemas.microsoft.com/office/powerpoint/2010/main" val="3904046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umber 17 Premium Photo | Premium Photo #Freepik #photo #gold #icon #number  #font | Numbers, Happy birthday to me quotes, Number wallpaper">
            <a:extLst>
              <a:ext uri="{FF2B5EF4-FFF2-40B4-BE49-F238E27FC236}">
                <a16:creationId xmlns:a16="http://schemas.microsoft.com/office/drawing/2014/main" id="{3FC2ED65-3CAA-1B8C-BFBC-5EECAED742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138" r="12381"/>
          <a:stretch/>
        </p:blipFill>
        <p:spPr bwMode="auto">
          <a:xfrm>
            <a:off x="4689894" y="594908"/>
            <a:ext cx="2812211" cy="5668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632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57BE2-8E95-4FA7-8BC0-59078B29088E}"/>
              </a:ext>
            </a:extLst>
          </p:cNvPr>
          <p:cNvSpPr>
            <a:spLocks noGrp="1"/>
          </p:cNvSpPr>
          <p:nvPr>
            <p:ph type="title"/>
          </p:nvPr>
        </p:nvSpPr>
        <p:spPr/>
        <p:txBody>
          <a:bodyPr/>
          <a:lstStyle/>
          <a:p>
            <a:r>
              <a:rPr lang="en-US" b="1" dirty="0">
                <a:latin typeface="Montserrat" panose="00000500000000000000" pitchFamily="2" charset="0"/>
              </a:rPr>
              <a:t>SP 1: The history of the ***** curriculum at our school</a:t>
            </a:r>
            <a:endParaRPr lang="en-GB" b="1" dirty="0">
              <a:latin typeface="Montserrat" panose="00000500000000000000" pitchFamily="2" charset="0"/>
            </a:endParaRPr>
          </a:p>
        </p:txBody>
      </p:sp>
      <p:sp>
        <p:nvSpPr>
          <p:cNvPr id="3" name="Content Placeholder 2">
            <a:extLst>
              <a:ext uri="{FF2B5EF4-FFF2-40B4-BE49-F238E27FC236}">
                <a16:creationId xmlns:a16="http://schemas.microsoft.com/office/drawing/2014/main" id="{1706775F-8711-4409-B276-D79A5AEC521F}"/>
              </a:ext>
            </a:extLst>
          </p:cNvPr>
          <p:cNvSpPr>
            <a:spLocks noGrp="1"/>
          </p:cNvSpPr>
          <p:nvPr>
            <p:ph idx="1"/>
          </p:nvPr>
        </p:nvSpPr>
        <p:spPr>
          <a:xfrm>
            <a:off x="838200" y="1825625"/>
            <a:ext cx="10515600" cy="4548798"/>
          </a:xfrm>
        </p:spPr>
        <p:txBody>
          <a:bodyPr>
            <a:normAutofit/>
          </a:bodyPr>
          <a:lstStyle/>
          <a:p>
            <a:pPr marL="342900" lvl="0" indent="-342900">
              <a:lnSpc>
                <a:spcPct val="115000"/>
              </a:lnSpc>
              <a:buFont typeface="+mj-lt"/>
              <a:buAutoNum type="arabicPeriod"/>
            </a:pPr>
            <a:r>
              <a:rPr lang="en-US" sz="2800" b="1" dirty="0">
                <a:effectLst/>
                <a:latin typeface="Montserrat" panose="00000500000000000000" pitchFamily="2" charset="0"/>
                <a:ea typeface="Calibri" panose="020F0502020204030204" pitchFamily="34" charset="0"/>
                <a:cs typeface="Times New Roman" panose="02020603050405020304" pitchFamily="18" charset="0"/>
              </a:rPr>
              <a:t>How was this curriculum developed over time? </a:t>
            </a:r>
            <a:endParaRPr lang="en-GB" sz="2400" b="1" dirty="0">
              <a:effectLst/>
              <a:latin typeface="Montserrat" panose="00000500000000000000" pitchFamily="2"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US" sz="2800" dirty="0">
                <a:effectLst/>
                <a:latin typeface="Montserrat" panose="00000500000000000000" pitchFamily="2" charset="0"/>
                <a:ea typeface="Calibri" panose="020F0502020204030204" pitchFamily="34" charset="0"/>
                <a:cs typeface="Times New Roman" panose="02020603050405020304" pitchFamily="18" charset="0"/>
              </a:rPr>
              <a:t>Who has been involved in this process? </a:t>
            </a:r>
            <a:endParaRPr lang="en-GB" sz="2400" dirty="0">
              <a:effectLst/>
              <a:latin typeface="Montserrat" panose="00000500000000000000" pitchFamily="2"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US" sz="2800" dirty="0">
                <a:effectLst/>
                <a:latin typeface="Montserrat" panose="00000500000000000000" pitchFamily="2" charset="0"/>
                <a:ea typeface="Calibri" panose="020F0502020204030204" pitchFamily="34" charset="0"/>
                <a:cs typeface="Times New Roman" panose="02020603050405020304" pitchFamily="18" charset="0"/>
              </a:rPr>
              <a:t>Who put these different elements together?</a:t>
            </a:r>
            <a:endParaRPr lang="en-GB" sz="2400" dirty="0">
              <a:effectLst/>
              <a:latin typeface="Montserrat" panose="00000500000000000000" pitchFamily="2"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US" sz="2800" dirty="0">
                <a:effectLst/>
                <a:latin typeface="Montserrat" panose="00000500000000000000" pitchFamily="2" charset="0"/>
                <a:ea typeface="Calibri" panose="020F0502020204030204" pitchFamily="34" charset="0"/>
                <a:cs typeface="Times New Roman" panose="02020603050405020304" pitchFamily="18" charset="0"/>
              </a:rPr>
              <a:t>Who wrote this and why, and when did this get introduced and why is it here instead of there? </a:t>
            </a:r>
            <a:endParaRPr lang="en-GB" sz="2400" dirty="0">
              <a:effectLst/>
              <a:latin typeface="Montserrat" panose="00000500000000000000" pitchFamily="2"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mj-lt"/>
              <a:buAutoNum type="arabicPeriod"/>
            </a:pPr>
            <a:r>
              <a:rPr lang="en-US" sz="2800" dirty="0">
                <a:effectLst/>
                <a:latin typeface="Montserrat" panose="00000500000000000000" pitchFamily="2" charset="0"/>
                <a:ea typeface="Calibri" panose="020F0502020204030204" pitchFamily="34" charset="0"/>
                <a:cs typeface="Times New Roman" panose="02020603050405020304" pitchFamily="18" charset="0"/>
              </a:rPr>
              <a:t>Has it always been at this point in the curriculum? Why?</a:t>
            </a:r>
            <a:endParaRPr lang="en-GB" sz="2400" dirty="0">
              <a:effectLst/>
              <a:latin typeface="Montserrat"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40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4119" y="475090"/>
            <a:ext cx="5912084" cy="590781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artisticBlur/>
                    </a14:imgEffect>
                    <a14:imgEffect>
                      <a14:sharpenSoften amount="-50000"/>
                    </a14:imgEffect>
                  </a14:imgLayer>
                </a14:imgProps>
              </a:ext>
              <a:ext uri="{28A0092B-C50C-407E-A947-70E740481C1C}">
                <a14:useLocalDpi xmlns:a14="http://schemas.microsoft.com/office/drawing/2010/main" val="0"/>
              </a:ext>
            </a:extLst>
          </a:blip>
          <a:srcRect l="22634" t="12198" r="20865" b="11016"/>
          <a:stretch/>
        </p:blipFill>
        <p:spPr bwMode="auto">
          <a:xfrm>
            <a:off x="4274218" y="1955799"/>
            <a:ext cx="2931886" cy="2946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0918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57BE2-8E95-4FA7-8BC0-59078B29088E}"/>
              </a:ext>
            </a:extLst>
          </p:cNvPr>
          <p:cNvSpPr>
            <a:spLocks noGrp="1"/>
          </p:cNvSpPr>
          <p:nvPr>
            <p:ph type="title"/>
          </p:nvPr>
        </p:nvSpPr>
        <p:spPr/>
        <p:txBody>
          <a:bodyPr/>
          <a:lstStyle/>
          <a:p>
            <a:r>
              <a:rPr lang="en-US" b="1" dirty="0">
                <a:latin typeface="Montserrat" panose="00000500000000000000" pitchFamily="2" charset="0"/>
              </a:rPr>
              <a:t>SP 1: The history of the ***** curriculum at our school</a:t>
            </a:r>
            <a:endParaRPr lang="en-GB" b="1" dirty="0">
              <a:latin typeface="Montserrat" panose="00000500000000000000" pitchFamily="2" charset="0"/>
            </a:endParaRPr>
          </a:p>
        </p:txBody>
      </p:sp>
      <p:sp>
        <p:nvSpPr>
          <p:cNvPr id="3" name="Content Placeholder 2">
            <a:extLst>
              <a:ext uri="{FF2B5EF4-FFF2-40B4-BE49-F238E27FC236}">
                <a16:creationId xmlns:a16="http://schemas.microsoft.com/office/drawing/2014/main" id="{1706775F-8711-4409-B276-D79A5AEC521F}"/>
              </a:ext>
            </a:extLst>
          </p:cNvPr>
          <p:cNvSpPr>
            <a:spLocks noGrp="1"/>
          </p:cNvSpPr>
          <p:nvPr>
            <p:ph idx="1"/>
          </p:nvPr>
        </p:nvSpPr>
        <p:spPr>
          <a:xfrm>
            <a:off x="838200" y="1825625"/>
            <a:ext cx="10515600" cy="4548798"/>
          </a:xfrm>
        </p:spPr>
        <p:txBody>
          <a:bodyPr>
            <a:normAutofit lnSpcReduction="10000"/>
          </a:bodyPr>
          <a:lstStyle/>
          <a:p>
            <a:pPr marL="514350" lvl="0" indent="-514350">
              <a:lnSpc>
                <a:spcPct val="115000"/>
              </a:lnSpc>
              <a:buFont typeface="+mj-lt"/>
              <a:buAutoNum type="arabicPeriod" startAt="6"/>
            </a:pPr>
            <a:r>
              <a:rPr lang="en-US" sz="2800" dirty="0">
                <a:effectLst/>
                <a:latin typeface="Montserrat" panose="00000500000000000000" pitchFamily="2" charset="0"/>
                <a:ea typeface="Calibri" panose="020F0502020204030204" pitchFamily="34" charset="0"/>
                <a:cs typeface="Times New Roman" panose="02020603050405020304" pitchFamily="18" charset="0"/>
              </a:rPr>
              <a:t>Which of these legacy issues are proving barriers to specific improvements we’d like to see and/or specific improvements we think we need to think about and/or specific improvements that an external subject specialist or subject resource might suggest is desirable?  </a:t>
            </a:r>
          </a:p>
          <a:p>
            <a:pPr marL="514350" lvl="0" indent="-514350">
              <a:lnSpc>
                <a:spcPct val="115000"/>
              </a:lnSpc>
              <a:buFont typeface="+mj-lt"/>
              <a:buAutoNum type="arabicPeriod" startAt="6"/>
            </a:pPr>
            <a:r>
              <a:rPr lang="en-US" sz="2800" dirty="0">
                <a:effectLst/>
                <a:latin typeface="Montserrat" panose="00000500000000000000" pitchFamily="2" charset="0"/>
                <a:ea typeface="Calibri" panose="020F0502020204030204" pitchFamily="34" charset="0"/>
                <a:cs typeface="Times New Roman" panose="02020603050405020304" pitchFamily="18" charset="0"/>
              </a:rPr>
              <a:t>Let’s kick ideas about together around how we might OVERCOME those barriers so that we get beyond these legacy issues.</a:t>
            </a:r>
          </a:p>
        </p:txBody>
      </p:sp>
    </p:spTree>
    <p:extLst>
      <p:ext uri="{BB962C8B-B14F-4D97-AF65-F5344CB8AC3E}">
        <p14:creationId xmlns:p14="http://schemas.microsoft.com/office/powerpoint/2010/main" val="1622621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4A848-632D-4960-8092-05D0B0DD8D59}"/>
              </a:ext>
            </a:extLst>
          </p:cNvPr>
          <p:cNvSpPr>
            <a:spLocks noGrp="1"/>
          </p:cNvSpPr>
          <p:nvPr>
            <p:ph type="title"/>
          </p:nvPr>
        </p:nvSpPr>
        <p:spPr/>
        <p:txBody>
          <a:bodyPr/>
          <a:lstStyle/>
          <a:p>
            <a:r>
              <a:rPr lang="en-GB" b="1" dirty="0">
                <a:latin typeface="Montserrat" panose="00000500000000000000" pitchFamily="2" charset="0"/>
              </a:rPr>
              <a:t>SP 2: General overview?</a:t>
            </a:r>
          </a:p>
        </p:txBody>
      </p:sp>
      <p:sp>
        <p:nvSpPr>
          <p:cNvPr id="3" name="Content Placeholder 2">
            <a:extLst>
              <a:ext uri="{FF2B5EF4-FFF2-40B4-BE49-F238E27FC236}">
                <a16:creationId xmlns:a16="http://schemas.microsoft.com/office/drawing/2014/main" id="{546008FB-24D2-430D-81B1-E414D7D0F479}"/>
              </a:ext>
            </a:extLst>
          </p:cNvPr>
          <p:cNvSpPr>
            <a:spLocks noGrp="1"/>
          </p:cNvSpPr>
          <p:nvPr>
            <p:ph idx="1"/>
          </p:nvPr>
        </p:nvSpPr>
        <p:spPr>
          <a:xfrm>
            <a:off x="838200" y="1347159"/>
            <a:ext cx="10515600" cy="4871737"/>
          </a:xfrm>
        </p:spPr>
        <p:txBody>
          <a:bodyPr>
            <a:normAutofit fontScale="92500" lnSpcReduction="20000"/>
          </a:bodyPr>
          <a:lstStyle/>
          <a:p>
            <a:pPr marL="514350" indent="-514350">
              <a:lnSpc>
                <a:spcPct val="120000"/>
              </a:lnSpc>
              <a:spcBef>
                <a:spcPts val="0"/>
              </a:spcBef>
              <a:buFont typeface="+mj-lt"/>
              <a:buAutoNum type="arabicPeriod"/>
            </a:pPr>
            <a:r>
              <a:rPr lang="en-US" sz="2600" b="1" dirty="0">
                <a:latin typeface="Montserrat" panose="00000500000000000000" pitchFamily="2" charset="0"/>
              </a:rPr>
              <a:t>Let’s begin with Year 6/9. Imagine it is the last ***** lesson in Year 9. If we have taught a rich, challenging, ambitious curriculum for all the pupils in front of us, what does success look like?</a:t>
            </a:r>
          </a:p>
          <a:p>
            <a:pPr marL="514350" indent="-514350">
              <a:lnSpc>
                <a:spcPct val="120000"/>
              </a:lnSpc>
              <a:spcBef>
                <a:spcPts val="0"/>
              </a:spcBef>
              <a:buFont typeface="+mj-lt"/>
              <a:buAutoNum type="arabicPeriod"/>
            </a:pPr>
            <a:r>
              <a:rPr lang="en-US" sz="2600" dirty="0">
                <a:latin typeface="Montserrat" panose="00000500000000000000" pitchFamily="2" charset="0"/>
              </a:rPr>
              <a:t>If that is where we want to end up, how do we build up to that point from EYFS/Year 7? </a:t>
            </a:r>
          </a:p>
          <a:p>
            <a:pPr marL="514350" indent="-514350">
              <a:lnSpc>
                <a:spcPct val="120000"/>
              </a:lnSpc>
              <a:spcBef>
                <a:spcPts val="0"/>
              </a:spcBef>
              <a:buFont typeface="+mj-lt"/>
              <a:buAutoNum type="arabicPeriod"/>
            </a:pPr>
            <a:r>
              <a:rPr lang="en-US" sz="2600" dirty="0">
                <a:latin typeface="Montserrat" panose="00000500000000000000" pitchFamily="2" charset="0"/>
              </a:rPr>
              <a:t>What are the building blocks of the curriculum from EYFS to Year 6/Years 7 to 9? </a:t>
            </a:r>
          </a:p>
          <a:p>
            <a:pPr marL="514350" indent="-514350">
              <a:lnSpc>
                <a:spcPct val="120000"/>
              </a:lnSpc>
              <a:spcBef>
                <a:spcPts val="0"/>
              </a:spcBef>
              <a:buFont typeface="+mj-lt"/>
              <a:buAutoNum type="arabicPeriod"/>
            </a:pPr>
            <a:r>
              <a:rPr lang="en-US" sz="2600" dirty="0">
                <a:latin typeface="Montserrat" panose="00000500000000000000" pitchFamily="2" charset="0"/>
              </a:rPr>
              <a:t>Can we explain how we decide upon which aspects of the content to use to exemplify which aspects of conceptual understanding in *****?</a:t>
            </a:r>
          </a:p>
          <a:p>
            <a:pPr marL="514350" indent="-514350">
              <a:lnSpc>
                <a:spcPct val="120000"/>
              </a:lnSpc>
              <a:spcBef>
                <a:spcPts val="0"/>
              </a:spcBef>
              <a:buFont typeface="+mj-lt"/>
              <a:buAutoNum type="arabicPeriod"/>
            </a:pPr>
            <a:r>
              <a:rPr lang="en-US" sz="2600" dirty="0">
                <a:effectLst/>
                <a:latin typeface="Montserrat" panose="00000500000000000000" pitchFamily="2" charset="0"/>
                <a:ea typeface="Calibri" panose="020F0502020204030204" pitchFamily="34" charset="0"/>
                <a:cs typeface="Times New Roman" panose="02020603050405020304" pitchFamily="18" charset="0"/>
              </a:rPr>
              <a:t>How rooted is the current curriculum in the National Curriculum for your subject?</a:t>
            </a:r>
            <a:endParaRPr lang="en-GB" sz="2600" dirty="0">
              <a:effectLst/>
              <a:latin typeface="Montserrat" panose="00000500000000000000" pitchFamily="2" charset="0"/>
              <a:ea typeface="Calibri" panose="020F0502020204030204" pitchFamily="34" charset="0"/>
              <a:cs typeface="Times New Roman" panose="02020603050405020304" pitchFamily="18" charset="0"/>
            </a:endParaRPr>
          </a:p>
          <a:p>
            <a:pPr marL="0" indent="0">
              <a:lnSpc>
                <a:spcPct val="110000"/>
              </a:lnSpc>
              <a:spcBef>
                <a:spcPts val="0"/>
              </a:spcBef>
              <a:buNone/>
            </a:pPr>
            <a:endParaRPr lang="en-US" dirty="0"/>
          </a:p>
          <a:p>
            <a:endParaRPr lang="en-GB" dirty="0"/>
          </a:p>
        </p:txBody>
      </p:sp>
    </p:spTree>
    <p:extLst>
      <p:ext uri="{BB962C8B-B14F-4D97-AF65-F5344CB8AC3E}">
        <p14:creationId xmlns:p14="http://schemas.microsoft.com/office/powerpoint/2010/main" val="47425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1EFBAAC-259E-74EE-234D-C1B872E935D4}"/>
              </a:ext>
            </a:extLst>
          </p:cNvPr>
          <p:cNvSpPr txBox="1">
            <a:spLocks/>
          </p:cNvSpPr>
          <p:nvPr/>
        </p:nvSpPr>
        <p:spPr>
          <a:xfrm>
            <a:off x="838200" y="1625099"/>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20000"/>
              </a:lnSpc>
              <a:spcBef>
                <a:spcPts val="0"/>
              </a:spcBef>
              <a:buFont typeface="+mj-lt"/>
              <a:buAutoNum type="arabicPeriod" startAt="6"/>
            </a:pPr>
            <a:r>
              <a:rPr lang="en-US" sz="2600" dirty="0">
                <a:latin typeface="Montserrat" panose="00000500000000000000" pitchFamily="2" charset="0"/>
              </a:rPr>
              <a:t>Have we got a strong enough focus on diversity and anti-racist messages in our curriculum? </a:t>
            </a:r>
          </a:p>
          <a:p>
            <a:pPr marL="514350" indent="-514350">
              <a:lnSpc>
                <a:spcPct val="120000"/>
              </a:lnSpc>
              <a:spcBef>
                <a:spcPts val="0"/>
              </a:spcBef>
              <a:buFont typeface="+mj-lt"/>
              <a:buAutoNum type="arabicPeriod" startAt="6"/>
            </a:pPr>
            <a:r>
              <a:rPr lang="en-US" sz="2600" dirty="0">
                <a:latin typeface="Montserrat" panose="00000500000000000000" pitchFamily="2" charset="0"/>
              </a:rPr>
              <a:t>Do we give girls a clear sense that they can be the leaders and the decision makers and tough and resilient? </a:t>
            </a:r>
          </a:p>
          <a:p>
            <a:pPr marL="514350" indent="-514350">
              <a:lnSpc>
                <a:spcPct val="120000"/>
              </a:lnSpc>
              <a:spcBef>
                <a:spcPts val="0"/>
              </a:spcBef>
              <a:buFont typeface="+mj-lt"/>
              <a:buAutoNum type="arabicPeriod" startAt="6"/>
            </a:pPr>
            <a:r>
              <a:rPr lang="en-US" sz="2600" dirty="0">
                <a:latin typeface="Montserrat" panose="00000500000000000000" pitchFamily="2" charset="0"/>
              </a:rPr>
              <a:t>Do we give boys messages that they can be emotional and sympathetic and loving and caring?</a:t>
            </a:r>
            <a:endParaRPr lang="en-US" dirty="0"/>
          </a:p>
          <a:p>
            <a:endParaRPr lang="en-GB" dirty="0"/>
          </a:p>
        </p:txBody>
      </p:sp>
      <p:sp>
        <p:nvSpPr>
          <p:cNvPr id="5" name="Title 1">
            <a:extLst>
              <a:ext uri="{FF2B5EF4-FFF2-40B4-BE49-F238E27FC236}">
                <a16:creationId xmlns:a16="http://schemas.microsoft.com/office/drawing/2014/main" id="{CDD4CCDC-6F78-A874-0C3A-40A4B962EE86}"/>
              </a:ext>
            </a:extLst>
          </p:cNvPr>
          <p:cNvSpPr txBox="1">
            <a:spLocks/>
          </p:cNvSpPr>
          <p:nvPr/>
        </p:nvSpPr>
        <p:spPr>
          <a:xfrm>
            <a:off x="838200" y="680484"/>
            <a:ext cx="10515600" cy="10102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Montserrat" panose="00000500000000000000" pitchFamily="2" charset="0"/>
              </a:rPr>
              <a:t>SP 2: General overview?</a:t>
            </a:r>
          </a:p>
        </p:txBody>
      </p:sp>
    </p:spTree>
    <p:extLst>
      <p:ext uri="{BB962C8B-B14F-4D97-AF65-F5344CB8AC3E}">
        <p14:creationId xmlns:p14="http://schemas.microsoft.com/office/powerpoint/2010/main" val="4251840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A4685-C8B2-4A65-AF19-72ABA84B0C58}"/>
              </a:ext>
            </a:extLst>
          </p:cNvPr>
          <p:cNvSpPr>
            <a:spLocks noGrp="1"/>
          </p:cNvSpPr>
          <p:nvPr>
            <p:ph type="title"/>
          </p:nvPr>
        </p:nvSpPr>
        <p:spPr/>
        <p:txBody>
          <a:bodyPr/>
          <a:lstStyle/>
          <a:p>
            <a:r>
              <a:rPr lang="en-US" b="1" dirty="0">
                <a:latin typeface="Montserrat" panose="00000500000000000000" pitchFamily="2" charset="0"/>
              </a:rPr>
              <a:t>SP 3: Curriculum Sequencing 1: Why that, then, to them?</a:t>
            </a:r>
            <a:endParaRPr lang="en-GB" b="1" dirty="0">
              <a:latin typeface="Montserrat" panose="00000500000000000000" pitchFamily="2" charset="0"/>
            </a:endParaRPr>
          </a:p>
        </p:txBody>
      </p:sp>
      <p:sp>
        <p:nvSpPr>
          <p:cNvPr id="3" name="Content Placeholder 2">
            <a:extLst>
              <a:ext uri="{FF2B5EF4-FFF2-40B4-BE49-F238E27FC236}">
                <a16:creationId xmlns:a16="http://schemas.microsoft.com/office/drawing/2014/main" id="{6699D058-7177-49CB-B1B0-3964A8A1F873}"/>
              </a:ext>
            </a:extLst>
          </p:cNvPr>
          <p:cNvSpPr>
            <a:spLocks noGrp="1"/>
          </p:cNvSpPr>
          <p:nvPr>
            <p:ph idx="1"/>
          </p:nvPr>
        </p:nvSpPr>
        <p:spPr>
          <a:xfrm>
            <a:off x="838200" y="1825625"/>
            <a:ext cx="10515600" cy="4667250"/>
          </a:xfrm>
        </p:spPr>
        <p:txBody>
          <a:bodyPr>
            <a:normAutofit fontScale="77500" lnSpcReduction="20000"/>
          </a:bodyPr>
          <a:lstStyle/>
          <a:p>
            <a:pPr marL="514350" indent="-514350">
              <a:lnSpc>
                <a:spcPct val="120000"/>
              </a:lnSpc>
              <a:spcBef>
                <a:spcPts val="0"/>
              </a:spcBef>
              <a:buFont typeface="+mj-lt"/>
              <a:buAutoNum type="arabicPeriod"/>
            </a:pPr>
            <a:r>
              <a:rPr lang="en-US" b="1" dirty="0">
                <a:latin typeface="Montserrat" panose="00000500000000000000" pitchFamily="2" charset="0"/>
              </a:rPr>
              <a:t>Why do we teach that to those pupils, at that point in the scheme of learning?</a:t>
            </a:r>
          </a:p>
          <a:p>
            <a:pPr marL="514350" indent="-514350">
              <a:lnSpc>
                <a:spcPct val="120000"/>
              </a:lnSpc>
              <a:spcBef>
                <a:spcPts val="0"/>
              </a:spcBef>
              <a:buFont typeface="+mj-lt"/>
              <a:buAutoNum type="arabicPeriod"/>
            </a:pPr>
            <a:r>
              <a:rPr lang="en-US" dirty="0">
                <a:latin typeface="Montserrat" panose="00000500000000000000" pitchFamily="2" charset="0"/>
              </a:rPr>
              <a:t>Follow the answer to the first question with an in-depth discussion from what arises. For example, having answered that question, the subject leader asks, ‘Can we explain more about what we’ve just said? We’ve said Y follows on well from X because…. But how exactly does the knowledge/expertise achieved in the unit before/ the stories/texts/works in the previous term/year manifest itself in this new unit? How does it get </a:t>
            </a:r>
            <a:r>
              <a:rPr lang="en-US" dirty="0" err="1">
                <a:latin typeface="Montserrat" panose="00000500000000000000" pitchFamily="2" charset="0"/>
              </a:rPr>
              <a:t>practised</a:t>
            </a:r>
            <a:r>
              <a:rPr lang="en-US" dirty="0">
                <a:latin typeface="Montserrat" panose="00000500000000000000" pitchFamily="2" charset="0"/>
              </a:rPr>
              <a:t> in this new unit? How does it get questioned in this new unit? How does it get modified/extended in this new unit?’ Then we might want to consider the following  questions…</a:t>
            </a:r>
            <a:endParaRPr lang="en-GB" dirty="0">
              <a:latin typeface="Montserrat" panose="00000500000000000000" pitchFamily="2" charset="0"/>
            </a:endParaRPr>
          </a:p>
        </p:txBody>
      </p:sp>
    </p:spTree>
    <p:extLst>
      <p:ext uri="{BB962C8B-B14F-4D97-AF65-F5344CB8AC3E}">
        <p14:creationId xmlns:p14="http://schemas.microsoft.com/office/powerpoint/2010/main" val="111056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A4685-C8B2-4A65-AF19-72ABA84B0C58}"/>
              </a:ext>
            </a:extLst>
          </p:cNvPr>
          <p:cNvSpPr>
            <a:spLocks noGrp="1"/>
          </p:cNvSpPr>
          <p:nvPr>
            <p:ph type="title"/>
          </p:nvPr>
        </p:nvSpPr>
        <p:spPr/>
        <p:txBody>
          <a:bodyPr/>
          <a:lstStyle/>
          <a:p>
            <a:r>
              <a:rPr lang="en-US" b="1" dirty="0">
                <a:latin typeface="Montserrat" panose="00000500000000000000" pitchFamily="2" charset="0"/>
              </a:rPr>
              <a:t>SP 3: Curriculum Sequencing 1: Why that, then, to them?</a:t>
            </a:r>
            <a:endParaRPr lang="en-GB" b="1" dirty="0">
              <a:latin typeface="Montserrat" panose="00000500000000000000" pitchFamily="2" charset="0"/>
            </a:endParaRPr>
          </a:p>
        </p:txBody>
      </p:sp>
      <p:sp>
        <p:nvSpPr>
          <p:cNvPr id="3" name="Content Placeholder 2">
            <a:extLst>
              <a:ext uri="{FF2B5EF4-FFF2-40B4-BE49-F238E27FC236}">
                <a16:creationId xmlns:a16="http://schemas.microsoft.com/office/drawing/2014/main" id="{6699D058-7177-49CB-B1B0-3964A8A1F873}"/>
              </a:ext>
            </a:extLst>
          </p:cNvPr>
          <p:cNvSpPr>
            <a:spLocks noGrp="1"/>
          </p:cNvSpPr>
          <p:nvPr>
            <p:ph idx="1"/>
          </p:nvPr>
        </p:nvSpPr>
        <p:spPr/>
        <p:txBody>
          <a:bodyPr>
            <a:normAutofit fontScale="77500" lnSpcReduction="20000"/>
          </a:bodyPr>
          <a:lstStyle/>
          <a:p>
            <a:pPr marL="514350" indent="-514350">
              <a:lnSpc>
                <a:spcPct val="120000"/>
              </a:lnSpc>
              <a:spcBef>
                <a:spcPts val="0"/>
              </a:spcBef>
              <a:buFont typeface="+mj-lt"/>
              <a:buAutoNum type="arabicPeriod" startAt="3"/>
            </a:pPr>
            <a:r>
              <a:rPr lang="en-US" dirty="0">
                <a:latin typeface="Montserrat" panose="00000500000000000000" pitchFamily="2" charset="0"/>
              </a:rPr>
              <a:t>What else could we teach to those pupils, at that point in the scheme of learning that might be richer, more challenging and more ambitious?</a:t>
            </a:r>
          </a:p>
          <a:p>
            <a:pPr marL="514350" indent="-514350">
              <a:lnSpc>
                <a:spcPct val="120000"/>
              </a:lnSpc>
              <a:spcBef>
                <a:spcPts val="0"/>
              </a:spcBef>
              <a:buFont typeface="+mj-lt"/>
              <a:buAutoNum type="arabicPeriod" startAt="3"/>
            </a:pPr>
            <a:r>
              <a:rPr lang="en-US" dirty="0">
                <a:latin typeface="Montserrat" panose="00000500000000000000" pitchFamily="2" charset="0"/>
              </a:rPr>
              <a:t>What else could we teach to those pupils, at that point in the scheme of learning that might better link what they have learnt before to what they are learning next?</a:t>
            </a:r>
          </a:p>
          <a:p>
            <a:pPr marL="514350" indent="-514350">
              <a:lnSpc>
                <a:spcPct val="120000"/>
              </a:lnSpc>
              <a:spcBef>
                <a:spcPts val="0"/>
              </a:spcBef>
              <a:buFont typeface="+mj-lt"/>
              <a:buAutoNum type="arabicPeriod" startAt="3"/>
            </a:pPr>
            <a:r>
              <a:rPr lang="en-US" dirty="0">
                <a:latin typeface="Montserrat" panose="00000500000000000000" pitchFamily="2" charset="0"/>
              </a:rPr>
              <a:t>What are the key concepts of the subject and how do we plan for when and how we teach them?</a:t>
            </a:r>
          </a:p>
          <a:p>
            <a:pPr marL="514350" indent="-514350">
              <a:lnSpc>
                <a:spcPct val="120000"/>
              </a:lnSpc>
              <a:spcBef>
                <a:spcPts val="0"/>
              </a:spcBef>
              <a:buFont typeface="+mj-lt"/>
              <a:buAutoNum type="arabicPeriod" startAt="3"/>
            </a:pPr>
            <a:r>
              <a:rPr lang="en-US" dirty="0">
                <a:latin typeface="Montserrat" panose="00000500000000000000" pitchFamily="2" charset="0"/>
              </a:rPr>
              <a:t>How does the content of this unit of study allow students to develop their conceptual understanding and their subject specific skills?</a:t>
            </a:r>
          </a:p>
          <a:p>
            <a:pPr marL="514350" indent="-514350">
              <a:lnSpc>
                <a:spcPct val="120000"/>
              </a:lnSpc>
              <a:spcBef>
                <a:spcPts val="0"/>
              </a:spcBef>
              <a:buFont typeface="+mj-lt"/>
              <a:buAutoNum type="arabicPeriod" startAt="3"/>
            </a:pPr>
            <a:r>
              <a:rPr lang="en-US" dirty="0">
                <a:latin typeface="Montserrat" panose="00000500000000000000" pitchFamily="2" charset="0"/>
              </a:rPr>
              <a:t>How have we woven formative and summative assessments through this curriculum unit to </a:t>
            </a:r>
            <a:r>
              <a:rPr lang="en-US" dirty="0" err="1">
                <a:latin typeface="Montserrat" panose="00000500000000000000" pitchFamily="2" charset="0"/>
              </a:rPr>
              <a:t>maximise</a:t>
            </a:r>
            <a:r>
              <a:rPr lang="en-US" dirty="0">
                <a:latin typeface="Montserrat" panose="00000500000000000000" pitchFamily="2" charset="0"/>
              </a:rPr>
              <a:t> pupils' learning?</a:t>
            </a:r>
            <a:endParaRPr lang="en-GB" dirty="0">
              <a:latin typeface="Montserrat" panose="00000500000000000000" pitchFamily="2" charset="0"/>
            </a:endParaRPr>
          </a:p>
        </p:txBody>
      </p:sp>
    </p:spTree>
    <p:extLst>
      <p:ext uri="{BB962C8B-B14F-4D97-AF65-F5344CB8AC3E}">
        <p14:creationId xmlns:p14="http://schemas.microsoft.com/office/powerpoint/2010/main" val="3811239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FD642FC-CC31-47E4-9393-2D44B7278BE0}"/>
              </a:ext>
            </a:extLst>
          </p:cNvPr>
          <p:cNvSpPr>
            <a:spLocks noGrp="1"/>
          </p:cNvSpPr>
          <p:nvPr>
            <p:ph type="title"/>
          </p:nvPr>
        </p:nvSpPr>
        <p:spPr>
          <a:xfrm>
            <a:off x="838200" y="365125"/>
            <a:ext cx="11353800" cy="1325563"/>
          </a:xfrm>
        </p:spPr>
        <p:txBody>
          <a:bodyPr>
            <a:normAutofit fontScale="90000"/>
          </a:bodyPr>
          <a:lstStyle/>
          <a:p>
            <a:r>
              <a:rPr lang="en-US" b="1" dirty="0">
                <a:latin typeface="Montserrat" panose="00000500000000000000" pitchFamily="2" charset="0"/>
              </a:rPr>
              <a:t>SP 4: Curriculum Sequencing 2: Boring down into the fortnightly curriculum</a:t>
            </a:r>
            <a:endParaRPr lang="en-GB" b="1" dirty="0">
              <a:latin typeface="Montserrat" panose="00000500000000000000" pitchFamily="2" charset="0"/>
            </a:endParaRPr>
          </a:p>
        </p:txBody>
      </p:sp>
      <p:sp>
        <p:nvSpPr>
          <p:cNvPr id="3" name="Content Placeholder 2">
            <a:extLst>
              <a:ext uri="{FF2B5EF4-FFF2-40B4-BE49-F238E27FC236}">
                <a16:creationId xmlns:a16="http://schemas.microsoft.com/office/drawing/2014/main" id="{02AB4464-9140-4AAA-9EDA-A2445CE27247}"/>
              </a:ext>
            </a:extLst>
          </p:cNvPr>
          <p:cNvSpPr>
            <a:spLocks noGrp="1"/>
          </p:cNvSpPr>
          <p:nvPr>
            <p:ph idx="1"/>
          </p:nvPr>
        </p:nvSpPr>
        <p:spPr/>
        <p:txBody>
          <a:bodyPr>
            <a:normAutofit lnSpcReduction="10000"/>
          </a:bodyPr>
          <a:lstStyle/>
          <a:p>
            <a:pPr marL="514350" indent="-514350">
              <a:lnSpc>
                <a:spcPct val="100000"/>
              </a:lnSpc>
              <a:spcBef>
                <a:spcPts val="0"/>
              </a:spcBef>
              <a:buFont typeface="+mj-lt"/>
              <a:buAutoNum type="arabicPeriod"/>
            </a:pPr>
            <a:r>
              <a:rPr lang="en-US" b="1" dirty="0">
                <a:latin typeface="Montserrat" panose="00000500000000000000" pitchFamily="2" charset="0"/>
              </a:rPr>
              <a:t>What are Year 4/8 learning at the moment in their lessons?</a:t>
            </a:r>
          </a:p>
          <a:p>
            <a:pPr marL="514350" indent="-514350">
              <a:lnSpc>
                <a:spcPct val="100000"/>
              </a:lnSpc>
              <a:spcBef>
                <a:spcPts val="0"/>
              </a:spcBef>
              <a:buFont typeface="+mj-lt"/>
              <a:buAutoNum type="arabicPeriod"/>
            </a:pPr>
            <a:r>
              <a:rPr lang="en-US" dirty="0">
                <a:latin typeface="Montserrat" panose="00000500000000000000" pitchFamily="2" charset="0"/>
              </a:rPr>
              <a:t>What is that building upon from what they have learnt previously?</a:t>
            </a:r>
          </a:p>
          <a:p>
            <a:pPr marL="514350" indent="-514350">
              <a:lnSpc>
                <a:spcPct val="100000"/>
              </a:lnSpc>
              <a:spcBef>
                <a:spcPts val="0"/>
              </a:spcBef>
              <a:buFont typeface="+mj-lt"/>
              <a:buAutoNum type="arabicPeriod"/>
            </a:pPr>
            <a:r>
              <a:rPr lang="en-US" dirty="0">
                <a:latin typeface="Montserrat" panose="00000500000000000000" pitchFamily="2" charset="0"/>
              </a:rPr>
              <a:t>How will what they are learning now prepare them for what they are going to be learning over the next two weeks, month, two months and so on?</a:t>
            </a:r>
          </a:p>
          <a:p>
            <a:pPr marL="514350" indent="-514350">
              <a:lnSpc>
                <a:spcPct val="100000"/>
              </a:lnSpc>
              <a:spcBef>
                <a:spcPts val="0"/>
              </a:spcBef>
              <a:buFont typeface="+mj-lt"/>
              <a:buAutoNum type="arabicPeriod"/>
            </a:pPr>
            <a:r>
              <a:rPr lang="en-US" dirty="0">
                <a:latin typeface="Montserrat" panose="00000500000000000000" pitchFamily="2" charset="0"/>
              </a:rPr>
              <a:t>How does that key concept link to what they’re going to be studying in a few weeks’ time or a few months’ time?</a:t>
            </a:r>
          </a:p>
          <a:p>
            <a:endParaRPr lang="en-GB" dirty="0">
              <a:latin typeface="Montserrat" panose="00000500000000000000" pitchFamily="2" charset="0"/>
            </a:endParaRPr>
          </a:p>
        </p:txBody>
      </p:sp>
    </p:spTree>
    <p:extLst>
      <p:ext uri="{BB962C8B-B14F-4D97-AF65-F5344CB8AC3E}">
        <p14:creationId xmlns:p14="http://schemas.microsoft.com/office/powerpoint/2010/main" val="212211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CBEA5-E40D-4479-B16E-8C4C2950C817}"/>
              </a:ext>
            </a:extLst>
          </p:cNvPr>
          <p:cNvSpPr>
            <a:spLocks noGrp="1"/>
          </p:cNvSpPr>
          <p:nvPr>
            <p:ph type="title"/>
          </p:nvPr>
        </p:nvSpPr>
        <p:spPr>
          <a:xfrm>
            <a:off x="838200" y="365125"/>
            <a:ext cx="11353800" cy="1325563"/>
          </a:xfrm>
        </p:spPr>
        <p:txBody>
          <a:bodyPr>
            <a:normAutofit fontScale="90000"/>
          </a:bodyPr>
          <a:lstStyle/>
          <a:p>
            <a:r>
              <a:rPr lang="en-US" b="1" dirty="0">
                <a:latin typeface="Montserrat" panose="00000500000000000000" pitchFamily="2" charset="0"/>
              </a:rPr>
              <a:t>SP 4: Curriculum Sequencing 2: Boring down into the fortnightly curriculum</a:t>
            </a:r>
            <a:endParaRPr lang="en-GB" b="1" dirty="0">
              <a:latin typeface="Montserrat" panose="00000500000000000000" pitchFamily="2" charset="0"/>
            </a:endParaRPr>
          </a:p>
        </p:txBody>
      </p:sp>
      <p:sp>
        <p:nvSpPr>
          <p:cNvPr id="3" name="Content Placeholder 2">
            <a:extLst>
              <a:ext uri="{FF2B5EF4-FFF2-40B4-BE49-F238E27FC236}">
                <a16:creationId xmlns:a16="http://schemas.microsoft.com/office/drawing/2014/main" id="{02AB4464-9140-4AAA-9EDA-A2445CE27247}"/>
              </a:ext>
            </a:extLst>
          </p:cNvPr>
          <p:cNvSpPr>
            <a:spLocks noGrp="1"/>
          </p:cNvSpPr>
          <p:nvPr>
            <p:ph idx="1"/>
          </p:nvPr>
        </p:nvSpPr>
        <p:spPr>
          <a:xfrm>
            <a:off x="838200" y="2162907"/>
            <a:ext cx="10515600" cy="4014055"/>
          </a:xfrm>
        </p:spPr>
        <p:txBody>
          <a:bodyPr>
            <a:normAutofit/>
          </a:bodyPr>
          <a:lstStyle/>
          <a:p>
            <a:pPr marL="514350" indent="-514350">
              <a:lnSpc>
                <a:spcPct val="100000"/>
              </a:lnSpc>
              <a:spcBef>
                <a:spcPts val="0"/>
              </a:spcBef>
              <a:buFont typeface="+mj-lt"/>
              <a:buAutoNum type="arabicPeriod" startAt="5"/>
            </a:pPr>
            <a:r>
              <a:rPr lang="en-US" dirty="0">
                <a:latin typeface="Montserrat" panose="00000500000000000000" pitchFamily="2" charset="0"/>
              </a:rPr>
              <a:t>So, why do we focus on this in this particular lesson or at this particular point?</a:t>
            </a:r>
          </a:p>
          <a:p>
            <a:pPr marL="514350" indent="-514350">
              <a:lnSpc>
                <a:spcPct val="100000"/>
              </a:lnSpc>
              <a:spcBef>
                <a:spcPts val="0"/>
              </a:spcBef>
              <a:buFont typeface="+mj-lt"/>
              <a:buAutoNum type="arabicPeriod" startAt="5"/>
            </a:pPr>
            <a:r>
              <a:rPr lang="en-US" dirty="0">
                <a:latin typeface="Montserrat" panose="00000500000000000000" pitchFamily="2" charset="0"/>
              </a:rPr>
              <a:t>What vocabulary do we think children are not going to be able to access? </a:t>
            </a:r>
          </a:p>
          <a:p>
            <a:pPr marL="514350" indent="-514350">
              <a:lnSpc>
                <a:spcPct val="100000"/>
              </a:lnSpc>
              <a:spcBef>
                <a:spcPts val="0"/>
              </a:spcBef>
              <a:buFont typeface="+mj-lt"/>
              <a:buAutoNum type="arabicPeriod" startAt="5"/>
            </a:pPr>
            <a:r>
              <a:rPr lang="en-US" dirty="0">
                <a:latin typeface="Montserrat" panose="00000500000000000000" pitchFamily="2" charset="0"/>
              </a:rPr>
              <a:t>How are we going to explain this particular concept?</a:t>
            </a:r>
          </a:p>
          <a:p>
            <a:pPr marL="514350" indent="-514350">
              <a:lnSpc>
                <a:spcPct val="100000"/>
              </a:lnSpc>
              <a:spcBef>
                <a:spcPts val="0"/>
              </a:spcBef>
              <a:buFont typeface="+mj-lt"/>
              <a:buAutoNum type="arabicPeriod" startAt="5"/>
            </a:pPr>
            <a:r>
              <a:rPr lang="en-US" dirty="0">
                <a:latin typeface="Montserrat" panose="00000500000000000000" pitchFamily="2" charset="0"/>
              </a:rPr>
              <a:t>What kind of common language are we going to use?</a:t>
            </a:r>
          </a:p>
          <a:p>
            <a:pPr marL="514350" indent="-514350">
              <a:lnSpc>
                <a:spcPct val="100000"/>
              </a:lnSpc>
              <a:spcBef>
                <a:spcPts val="0"/>
              </a:spcBef>
              <a:buFont typeface="+mj-lt"/>
              <a:buAutoNum type="arabicPeriod" startAt="5"/>
            </a:pPr>
            <a:r>
              <a:rPr lang="en-US" dirty="0">
                <a:effectLst/>
                <a:latin typeface="Montserrat" panose="00000500000000000000" pitchFamily="2" charset="0"/>
                <a:ea typeface="Calibri" panose="020F0502020204030204" pitchFamily="34" charset="0"/>
                <a:cs typeface="Times New Roman" panose="02020603050405020304" pitchFamily="18" charset="0"/>
              </a:rPr>
              <a:t>How are you supporting the lower/higher prior attainers?</a:t>
            </a:r>
            <a:endParaRPr lang="en-US" dirty="0">
              <a:latin typeface="Montserrat" panose="00000500000000000000" pitchFamily="2" charset="0"/>
            </a:endParaRPr>
          </a:p>
          <a:p>
            <a:endParaRPr lang="en-GB" dirty="0">
              <a:latin typeface="Montserrat" panose="00000500000000000000" pitchFamily="2" charset="0"/>
            </a:endParaRPr>
          </a:p>
        </p:txBody>
      </p:sp>
    </p:spTree>
    <p:extLst>
      <p:ext uri="{BB962C8B-B14F-4D97-AF65-F5344CB8AC3E}">
        <p14:creationId xmlns:p14="http://schemas.microsoft.com/office/powerpoint/2010/main" val="2120742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94F16-F87E-4E19-9433-6E9290031B2C}"/>
              </a:ext>
            </a:extLst>
          </p:cNvPr>
          <p:cNvSpPr>
            <a:spLocks noGrp="1"/>
          </p:cNvSpPr>
          <p:nvPr>
            <p:ph type="title"/>
          </p:nvPr>
        </p:nvSpPr>
        <p:spPr/>
        <p:txBody>
          <a:bodyPr/>
          <a:lstStyle/>
          <a:p>
            <a:r>
              <a:rPr lang="en-US" b="1" dirty="0">
                <a:latin typeface="Montserrat" panose="00000500000000000000" pitchFamily="2" charset="0"/>
              </a:rPr>
              <a:t>SP 4a: To pupils in the classroom…</a:t>
            </a:r>
            <a:endParaRPr lang="en-GB" b="1" dirty="0">
              <a:latin typeface="Montserrat" panose="00000500000000000000" pitchFamily="2" charset="0"/>
            </a:endParaRPr>
          </a:p>
        </p:txBody>
      </p:sp>
      <p:sp>
        <p:nvSpPr>
          <p:cNvPr id="3" name="Content Placeholder 2">
            <a:extLst>
              <a:ext uri="{FF2B5EF4-FFF2-40B4-BE49-F238E27FC236}">
                <a16:creationId xmlns:a16="http://schemas.microsoft.com/office/drawing/2014/main" id="{A95A252F-0018-4CFF-B0F6-5D97162ABB83}"/>
              </a:ext>
            </a:extLst>
          </p:cNvPr>
          <p:cNvSpPr>
            <a:spLocks noGrp="1"/>
          </p:cNvSpPr>
          <p:nvPr>
            <p:ph idx="1"/>
          </p:nvPr>
        </p:nvSpPr>
        <p:spPr/>
        <p:txBody>
          <a:bodyPr/>
          <a:lstStyle/>
          <a:p>
            <a:pPr marL="514350" indent="-514350">
              <a:buFont typeface="+mj-lt"/>
              <a:buAutoNum type="arabicPeriod" startAt="10"/>
            </a:pPr>
            <a:r>
              <a:rPr lang="en-US" b="1" dirty="0">
                <a:latin typeface="Montserrat" panose="00000500000000000000" pitchFamily="2" charset="0"/>
              </a:rPr>
              <a:t>What are you learning about and why?</a:t>
            </a:r>
          </a:p>
          <a:p>
            <a:pPr marL="514350" indent="-514350">
              <a:buFont typeface="+mj-lt"/>
              <a:buAutoNum type="arabicPeriod" startAt="10"/>
            </a:pPr>
            <a:r>
              <a:rPr lang="en-US" dirty="0">
                <a:latin typeface="Montserrat" panose="00000500000000000000" pitchFamily="2" charset="0"/>
              </a:rPr>
              <a:t>How does this lesson fit in with what you learnt last lesson? What do you think you might be moving on to study next?</a:t>
            </a:r>
          </a:p>
          <a:p>
            <a:pPr marL="514350" indent="-514350">
              <a:buFont typeface="+mj-lt"/>
              <a:buAutoNum type="arabicPeriod" startAt="10"/>
            </a:pPr>
            <a:r>
              <a:rPr lang="en-US" dirty="0">
                <a:latin typeface="Montserrat" panose="00000500000000000000" pitchFamily="2" charset="0"/>
              </a:rPr>
              <a:t>How do you know how to improve in this subject? </a:t>
            </a:r>
          </a:p>
          <a:p>
            <a:pPr marL="514350" indent="-514350">
              <a:buFont typeface="+mj-lt"/>
              <a:buAutoNum type="arabicPeriod" startAt="10"/>
            </a:pPr>
            <a:r>
              <a:rPr lang="en-US" dirty="0">
                <a:latin typeface="Montserrat" panose="00000500000000000000" pitchFamily="2" charset="0"/>
              </a:rPr>
              <a:t>To what extent do you find the work challenges you and makes you think more about the topics you are studying?</a:t>
            </a:r>
          </a:p>
          <a:p>
            <a:endParaRPr lang="en-GB" dirty="0">
              <a:latin typeface="Montserrat" panose="00000500000000000000" pitchFamily="2" charset="0"/>
            </a:endParaRPr>
          </a:p>
        </p:txBody>
      </p:sp>
    </p:spTree>
    <p:extLst>
      <p:ext uri="{BB962C8B-B14F-4D97-AF65-F5344CB8AC3E}">
        <p14:creationId xmlns:p14="http://schemas.microsoft.com/office/powerpoint/2010/main" val="134376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3F1C7-FF73-4DBE-9F25-85E608FB1DF2}"/>
              </a:ext>
            </a:extLst>
          </p:cNvPr>
          <p:cNvSpPr>
            <a:spLocks noGrp="1"/>
          </p:cNvSpPr>
          <p:nvPr>
            <p:ph type="title"/>
          </p:nvPr>
        </p:nvSpPr>
        <p:spPr/>
        <p:txBody>
          <a:bodyPr/>
          <a:lstStyle/>
          <a:p>
            <a:r>
              <a:rPr lang="en-US" b="1" dirty="0">
                <a:latin typeface="Montserrat" panose="00000500000000000000" pitchFamily="2" charset="0"/>
              </a:rPr>
              <a:t>SP 5: Assessment and responsive pedagogy</a:t>
            </a:r>
            <a:endParaRPr lang="en-GB" b="1" dirty="0">
              <a:latin typeface="Montserrat" panose="00000500000000000000" pitchFamily="2" charset="0"/>
            </a:endParaRPr>
          </a:p>
        </p:txBody>
      </p:sp>
      <p:sp>
        <p:nvSpPr>
          <p:cNvPr id="3" name="Content Placeholder 2">
            <a:extLst>
              <a:ext uri="{FF2B5EF4-FFF2-40B4-BE49-F238E27FC236}">
                <a16:creationId xmlns:a16="http://schemas.microsoft.com/office/drawing/2014/main" id="{68599004-62AF-4F95-A750-E290790A5651}"/>
              </a:ext>
            </a:extLst>
          </p:cNvPr>
          <p:cNvSpPr>
            <a:spLocks noGrp="1"/>
          </p:cNvSpPr>
          <p:nvPr>
            <p:ph idx="1"/>
          </p:nvPr>
        </p:nvSpPr>
        <p:spPr>
          <a:xfrm>
            <a:off x="838200" y="1825625"/>
            <a:ext cx="10515600" cy="4667250"/>
          </a:xfrm>
        </p:spPr>
        <p:txBody>
          <a:bodyPr>
            <a:normAutofit fontScale="85000" lnSpcReduction="20000"/>
          </a:bodyPr>
          <a:lstStyle/>
          <a:p>
            <a:pPr marL="514350" indent="-514350">
              <a:lnSpc>
                <a:spcPct val="120000"/>
              </a:lnSpc>
              <a:spcBef>
                <a:spcPts val="0"/>
              </a:spcBef>
              <a:buFont typeface="+mj-lt"/>
              <a:buAutoNum type="arabicPeriod"/>
            </a:pPr>
            <a:r>
              <a:rPr lang="en-US" sz="2600" b="1" dirty="0">
                <a:latin typeface="Montserrat" panose="00000500000000000000" pitchFamily="2" charset="0"/>
              </a:rPr>
              <a:t>How are we going to look at assessing pupils’ learning of your curriculum in a way that is meaningful?</a:t>
            </a:r>
          </a:p>
          <a:p>
            <a:pPr marL="514350" indent="-514350">
              <a:lnSpc>
                <a:spcPct val="120000"/>
              </a:lnSpc>
              <a:spcBef>
                <a:spcPts val="0"/>
              </a:spcBef>
              <a:buFont typeface="+mj-lt"/>
              <a:buAutoNum type="arabicPeriod"/>
            </a:pPr>
            <a:r>
              <a:rPr lang="en-US" sz="2600" dirty="0">
                <a:latin typeface="Montserrat" panose="00000500000000000000" pitchFamily="2" charset="0"/>
              </a:rPr>
              <a:t>How does this allow us to understand what pupils know, understand and can do at this point?</a:t>
            </a:r>
          </a:p>
          <a:p>
            <a:pPr marL="514350" indent="-514350">
              <a:lnSpc>
                <a:spcPct val="120000"/>
              </a:lnSpc>
              <a:spcBef>
                <a:spcPts val="0"/>
              </a:spcBef>
              <a:buFont typeface="+mj-lt"/>
              <a:buAutoNum type="arabicPeriod"/>
            </a:pPr>
            <a:r>
              <a:rPr lang="en-US" sz="2600" dirty="0">
                <a:latin typeface="Montserrat" panose="00000500000000000000" pitchFamily="2" charset="0"/>
              </a:rPr>
              <a:t>How is this the most appropriate way to assess at this point in your curriculum? </a:t>
            </a:r>
          </a:p>
          <a:p>
            <a:pPr marL="514350" indent="-514350">
              <a:lnSpc>
                <a:spcPct val="120000"/>
              </a:lnSpc>
              <a:spcBef>
                <a:spcPts val="0"/>
              </a:spcBef>
              <a:buFont typeface="+mj-lt"/>
              <a:buAutoNum type="arabicPeriod"/>
            </a:pPr>
            <a:r>
              <a:rPr lang="en-US" sz="2600" dirty="0">
                <a:latin typeface="Montserrat" panose="00000500000000000000" pitchFamily="2" charset="0"/>
              </a:rPr>
              <a:t>How true is this assessment to our curriculum and to our subject discipline? </a:t>
            </a:r>
          </a:p>
          <a:p>
            <a:pPr marL="514350" indent="-514350">
              <a:lnSpc>
                <a:spcPct val="120000"/>
              </a:lnSpc>
              <a:spcBef>
                <a:spcPts val="0"/>
              </a:spcBef>
              <a:buFont typeface="+mj-lt"/>
              <a:buAutoNum type="arabicPeriod"/>
            </a:pPr>
            <a:r>
              <a:rPr lang="en-US" sz="2600" dirty="0">
                <a:latin typeface="Montserrat" panose="00000500000000000000" pitchFamily="2" charset="0"/>
              </a:rPr>
              <a:t>How scholarly is this?</a:t>
            </a:r>
          </a:p>
          <a:p>
            <a:pPr marL="514350" indent="-514350">
              <a:lnSpc>
                <a:spcPct val="120000"/>
              </a:lnSpc>
              <a:spcBef>
                <a:spcPts val="0"/>
              </a:spcBef>
              <a:buFont typeface="+mj-lt"/>
              <a:buAutoNum type="arabicPeriod"/>
            </a:pPr>
            <a:r>
              <a:rPr lang="en-US" sz="2600" dirty="0">
                <a:latin typeface="Montserrat" panose="00000500000000000000" pitchFamily="2" charset="0"/>
              </a:rPr>
              <a:t>To what extent do colleagues respond in their teaching to what assessment data is telling them about what has been learnt?</a:t>
            </a:r>
          </a:p>
          <a:p>
            <a:pPr marL="514350" indent="-514350">
              <a:lnSpc>
                <a:spcPct val="120000"/>
              </a:lnSpc>
              <a:spcBef>
                <a:spcPts val="0"/>
              </a:spcBef>
              <a:buFont typeface="+mj-lt"/>
              <a:buAutoNum type="arabicPeriod"/>
            </a:pPr>
            <a:r>
              <a:rPr lang="en-GB" sz="2600" dirty="0">
                <a:effectLst/>
                <a:latin typeface="Montserrat" panose="00000500000000000000" pitchFamily="2" charset="0"/>
                <a:ea typeface="Calibri" panose="020F0502020204030204" pitchFamily="34" charset="0"/>
                <a:cs typeface="Times New Roman" panose="02020603050405020304" pitchFamily="18" charset="0"/>
              </a:rPr>
              <a:t>How, as a department, do we decide which formative assessment method we will use and why?</a:t>
            </a:r>
            <a:r>
              <a:rPr lang="en-US" sz="2600" dirty="0">
                <a:latin typeface="Montserrat" panose="00000500000000000000" pitchFamily="2" charset="0"/>
              </a:rPr>
              <a:t> </a:t>
            </a:r>
          </a:p>
          <a:p>
            <a:endParaRPr lang="en-GB" dirty="0">
              <a:latin typeface="Montserrat" panose="00000500000000000000" pitchFamily="2" charset="0"/>
            </a:endParaRPr>
          </a:p>
        </p:txBody>
      </p:sp>
    </p:spTree>
    <p:extLst>
      <p:ext uri="{BB962C8B-B14F-4D97-AF65-F5344CB8AC3E}">
        <p14:creationId xmlns:p14="http://schemas.microsoft.com/office/powerpoint/2010/main" val="191712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3F1C7-FF73-4DBE-9F25-85E608FB1DF2}"/>
              </a:ext>
            </a:extLst>
          </p:cNvPr>
          <p:cNvSpPr>
            <a:spLocks noGrp="1"/>
          </p:cNvSpPr>
          <p:nvPr>
            <p:ph type="title"/>
          </p:nvPr>
        </p:nvSpPr>
        <p:spPr/>
        <p:txBody>
          <a:bodyPr/>
          <a:lstStyle/>
          <a:p>
            <a:r>
              <a:rPr lang="en-GB" b="1" dirty="0">
                <a:latin typeface="Montserrat" panose="00000500000000000000" pitchFamily="2" charset="0"/>
              </a:rPr>
              <a:t>SP 6: Misconceptions </a:t>
            </a:r>
          </a:p>
        </p:txBody>
      </p:sp>
      <p:sp>
        <p:nvSpPr>
          <p:cNvPr id="3" name="Content Placeholder 2">
            <a:extLst>
              <a:ext uri="{FF2B5EF4-FFF2-40B4-BE49-F238E27FC236}">
                <a16:creationId xmlns:a16="http://schemas.microsoft.com/office/drawing/2014/main" id="{68599004-62AF-4F95-A750-E290790A5651}"/>
              </a:ext>
            </a:extLst>
          </p:cNvPr>
          <p:cNvSpPr>
            <a:spLocks noGrp="1"/>
          </p:cNvSpPr>
          <p:nvPr>
            <p:ph idx="1"/>
          </p:nvPr>
        </p:nvSpPr>
        <p:spPr/>
        <p:txBody>
          <a:bodyPr>
            <a:normAutofit fontScale="92500" lnSpcReduction="10000"/>
          </a:bodyPr>
          <a:lstStyle/>
          <a:p>
            <a:pPr marL="342900" lvl="0" indent="-342900">
              <a:lnSpc>
                <a:spcPct val="110000"/>
              </a:lnSpc>
              <a:spcBef>
                <a:spcPts val="0"/>
              </a:spcBef>
              <a:buFont typeface="+mj-lt"/>
              <a:buAutoNum type="arabicPeriod"/>
            </a:pPr>
            <a:r>
              <a:rPr lang="en-US" b="1" dirty="0">
                <a:effectLst/>
                <a:latin typeface="Montserrat" panose="00000500000000000000" pitchFamily="2" charset="0"/>
                <a:ea typeface="Calibri" panose="020F0502020204030204" pitchFamily="34" charset="0"/>
                <a:cs typeface="Times New Roman" panose="02020603050405020304" pitchFamily="18" charset="0"/>
              </a:rPr>
              <a:t>What are the pupils’ likely misconceptions in this unit of work?</a:t>
            </a:r>
            <a:endParaRPr lang="en-GB" b="1" dirty="0">
              <a:effectLst/>
              <a:latin typeface="Montserrat" panose="00000500000000000000" pitchFamily="2" charset="0"/>
              <a:ea typeface="Calibri" panose="020F0502020204030204" pitchFamily="34" charset="0"/>
              <a:cs typeface="Times New Roman" panose="02020603050405020304" pitchFamily="18" charset="0"/>
            </a:endParaRPr>
          </a:p>
          <a:p>
            <a:pPr marL="342900" lvl="0" indent="-342900">
              <a:lnSpc>
                <a:spcPct val="110000"/>
              </a:lnSpc>
              <a:spcBef>
                <a:spcPts val="0"/>
              </a:spcBef>
              <a:buFont typeface="+mj-lt"/>
              <a:buAutoNum type="arabicPeriod"/>
            </a:pPr>
            <a:r>
              <a:rPr lang="en-US" dirty="0">
                <a:effectLst/>
                <a:latin typeface="Montserrat" panose="00000500000000000000" pitchFamily="2" charset="0"/>
                <a:ea typeface="Calibri" panose="020F0502020204030204" pitchFamily="34" charset="0"/>
                <a:cs typeface="Times New Roman" panose="02020603050405020304" pitchFamily="18" charset="0"/>
              </a:rPr>
              <a:t>Does the rest of your department know that? How do we know?</a:t>
            </a:r>
            <a:endParaRPr lang="en-GB" dirty="0">
              <a:effectLst/>
              <a:latin typeface="Montserrat" panose="00000500000000000000" pitchFamily="2" charset="0"/>
              <a:ea typeface="Calibri" panose="020F0502020204030204" pitchFamily="34" charset="0"/>
              <a:cs typeface="Times New Roman" panose="02020603050405020304" pitchFamily="18" charset="0"/>
            </a:endParaRPr>
          </a:p>
          <a:p>
            <a:pPr marL="342900" lvl="0" indent="-342900">
              <a:lnSpc>
                <a:spcPct val="110000"/>
              </a:lnSpc>
              <a:spcBef>
                <a:spcPts val="0"/>
              </a:spcBef>
              <a:buFont typeface="+mj-lt"/>
              <a:buAutoNum type="arabicPeriod"/>
            </a:pPr>
            <a:r>
              <a:rPr lang="en-US" dirty="0">
                <a:effectLst/>
                <a:latin typeface="Montserrat" panose="00000500000000000000" pitchFamily="2" charset="0"/>
                <a:ea typeface="Calibri" panose="020F0502020204030204" pitchFamily="34" charset="0"/>
                <a:cs typeface="Times New Roman" panose="02020603050405020304" pitchFamily="18" charset="0"/>
              </a:rPr>
              <a:t>How do we help the pupils overcome those misconceptions?</a:t>
            </a:r>
            <a:endParaRPr lang="en-GB" dirty="0">
              <a:effectLst/>
              <a:latin typeface="Montserrat" panose="00000500000000000000" pitchFamily="2" charset="0"/>
              <a:ea typeface="Calibri" panose="020F0502020204030204" pitchFamily="34" charset="0"/>
              <a:cs typeface="Times New Roman" panose="02020603050405020304" pitchFamily="18" charset="0"/>
            </a:endParaRPr>
          </a:p>
          <a:p>
            <a:pPr marL="342900" lvl="0" indent="-342900">
              <a:lnSpc>
                <a:spcPct val="110000"/>
              </a:lnSpc>
              <a:spcBef>
                <a:spcPts val="0"/>
              </a:spcBef>
              <a:buFont typeface="+mj-lt"/>
              <a:buAutoNum type="arabicPeriod"/>
            </a:pPr>
            <a:r>
              <a:rPr lang="en-GB" dirty="0">
                <a:effectLst/>
                <a:latin typeface="Montserrat" panose="00000500000000000000" pitchFamily="2" charset="0"/>
                <a:ea typeface="Calibri" panose="020F0502020204030204" pitchFamily="34" charset="0"/>
                <a:cs typeface="Times New Roman" panose="02020603050405020304" pitchFamily="18" charset="0"/>
              </a:rPr>
              <a:t>How do we prepare less experienced teachers to approach the teaching of the identified misconceptions? </a:t>
            </a:r>
          </a:p>
          <a:p>
            <a:pPr marL="342900" lvl="0" indent="-342900">
              <a:lnSpc>
                <a:spcPct val="110000"/>
              </a:lnSpc>
              <a:spcBef>
                <a:spcPts val="0"/>
              </a:spcBef>
              <a:spcAft>
                <a:spcPts val="800"/>
              </a:spcAft>
              <a:buFont typeface="+mj-lt"/>
              <a:buAutoNum type="arabicPeriod"/>
            </a:pPr>
            <a:r>
              <a:rPr lang="en-GB" dirty="0">
                <a:effectLst/>
                <a:latin typeface="Montserrat" panose="00000500000000000000" pitchFamily="2" charset="0"/>
                <a:ea typeface="Calibri" panose="020F0502020204030204" pitchFamily="34" charset="0"/>
                <a:cs typeface="Times New Roman" panose="02020603050405020304" pitchFamily="18" charset="0"/>
              </a:rPr>
              <a:t>How as a department do we share good practice and different teaching strategies?</a:t>
            </a:r>
          </a:p>
        </p:txBody>
      </p:sp>
    </p:spTree>
    <p:extLst>
      <p:ext uri="{BB962C8B-B14F-4D97-AF65-F5344CB8AC3E}">
        <p14:creationId xmlns:p14="http://schemas.microsoft.com/office/powerpoint/2010/main" val="160066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Why Ask the Question if You Don&amp;#39;t Like the Answer? | The Appraiser Coach">
            <a:extLst>
              <a:ext uri="{FF2B5EF4-FFF2-40B4-BE49-F238E27FC236}">
                <a16:creationId xmlns:a16="http://schemas.microsoft.com/office/drawing/2014/main" id="{09C3353A-4171-46D0-83FF-FA839B7478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2275" y="0"/>
            <a:ext cx="62674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9158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2DB7A-FBDF-4E41-A30C-FE5E34C242A5}"/>
              </a:ext>
            </a:extLst>
          </p:cNvPr>
          <p:cNvSpPr>
            <a:spLocks noGrp="1"/>
          </p:cNvSpPr>
          <p:nvPr>
            <p:ph type="title"/>
          </p:nvPr>
        </p:nvSpPr>
        <p:spPr/>
        <p:txBody>
          <a:bodyPr/>
          <a:lstStyle/>
          <a:p>
            <a:r>
              <a:rPr lang="en-US" b="1" dirty="0">
                <a:latin typeface="Montserrat" panose="00000500000000000000" pitchFamily="2" charset="0"/>
              </a:rPr>
              <a:t>SP 7: What is great and how can we spread the greatness?</a:t>
            </a:r>
            <a:endParaRPr lang="en-GB" b="1" dirty="0">
              <a:latin typeface="Montserrat" panose="00000500000000000000" pitchFamily="2" charset="0"/>
            </a:endParaRPr>
          </a:p>
        </p:txBody>
      </p:sp>
      <p:sp>
        <p:nvSpPr>
          <p:cNvPr id="3" name="Content Placeholder 2">
            <a:extLst>
              <a:ext uri="{FF2B5EF4-FFF2-40B4-BE49-F238E27FC236}">
                <a16:creationId xmlns:a16="http://schemas.microsoft.com/office/drawing/2014/main" id="{D3728FF1-6592-44D0-A1E1-22DD97780D9D}"/>
              </a:ext>
            </a:extLst>
          </p:cNvPr>
          <p:cNvSpPr>
            <a:spLocks noGrp="1"/>
          </p:cNvSpPr>
          <p:nvPr>
            <p:ph idx="1"/>
          </p:nvPr>
        </p:nvSpPr>
        <p:spPr/>
        <p:txBody>
          <a:bodyPr>
            <a:normAutofit/>
          </a:bodyPr>
          <a:lstStyle/>
          <a:p>
            <a:pPr marL="514350" indent="-514350">
              <a:lnSpc>
                <a:spcPct val="120000"/>
              </a:lnSpc>
              <a:spcBef>
                <a:spcPts val="0"/>
              </a:spcBef>
              <a:buFont typeface="+mj-lt"/>
              <a:buAutoNum type="arabicPeriod"/>
            </a:pPr>
            <a:r>
              <a:rPr lang="en-US" sz="2600" b="1" dirty="0">
                <a:latin typeface="Montserrat" panose="00000500000000000000" pitchFamily="2" charset="0"/>
              </a:rPr>
              <a:t>Which part of our curriculum do we love, which part really works, which part really sings? (That could include how well it builds upon what has gone before in the curriculum’s narrative and extends/deepens pupils' subject knowledge and understanding.)</a:t>
            </a:r>
          </a:p>
          <a:p>
            <a:pPr marL="514350" indent="-514350">
              <a:lnSpc>
                <a:spcPct val="120000"/>
              </a:lnSpc>
              <a:spcBef>
                <a:spcPts val="0"/>
              </a:spcBef>
              <a:buFont typeface="+mj-lt"/>
              <a:buAutoNum type="arabicPeriod"/>
            </a:pPr>
            <a:r>
              <a:rPr lang="en-US" sz="2600" dirty="0">
                <a:latin typeface="Montserrat" panose="00000500000000000000" pitchFamily="2" charset="0"/>
              </a:rPr>
              <a:t>What is it about that part of your curriculum that is so wonderful? </a:t>
            </a:r>
          </a:p>
          <a:p>
            <a:pPr marL="514350" indent="-514350">
              <a:lnSpc>
                <a:spcPct val="120000"/>
              </a:lnSpc>
              <a:spcBef>
                <a:spcPts val="0"/>
              </a:spcBef>
              <a:buFont typeface="+mj-lt"/>
              <a:buAutoNum type="arabicPeriod"/>
            </a:pPr>
            <a:r>
              <a:rPr lang="en-US" sz="2600" dirty="0">
                <a:latin typeface="Montserrat" panose="00000500000000000000" pitchFamily="2" charset="0"/>
              </a:rPr>
              <a:t>What is it that taps into the pupils’ interest? </a:t>
            </a:r>
          </a:p>
          <a:p>
            <a:endParaRPr lang="en-GB" dirty="0">
              <a:latin typeface="Montserrat" panose="00000500000000000000" pitchFamily="2" charset="0"/>
            </a:endParaRPr>
          </a:p>
        </p:txBody>
      </p:sp>
    </p:spTree>
    <p:extLst>
      <p:ext uri="{BB962C8B-B14F-4D97-AF65-F5344CB8AC3E}">
        <p14:creationId xmlns:p14="http://schemas.microsoft.com/office/powerpoint/2010/main" val="124078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2DB7A-FBDF-4E41-A30C-FE5E34C242A5}"/>
              </a:ext>
            </a:extLst>
          </p:cNvPr>
          <p:cNvSpPr>
            <a:spLocks noGrp="1"/>
          </p:cNvSpPr>
          <p:nvPr>
            <p:ph type="title"/>
          </p:nvPr>
        </p:nvSpPr>
        <p:spPr/>
        <p:txBody>
          <a:bodyPr/>
          <a:lstStyle/>
          <a:p>
            <a:r>
              <a:rPr lang="en-US" b="1" dirty="0">
                <a:latin typeface="Montserrat" panose="00000500000000000000" pitchFamily="2" charset="0"/>
              </a:rPr>
              <a:t>SP 7: What is great and how can we spread the greatness?</a:t>
            </a:r>
            <a:endParaRPr lang="en-GB" b="1" dirty="0">
              <a:latin typeface="Montserrat" panose="00000500000000000000" pitchFamily="2" charset="0"/>
            </a:endParaRPr>
          </a:p>
        </p:txBody>
      </p:sp>
      <p:sp>
        <p:nvSpPr>
          <p:cNvPr id="3" name="Content Placeholder 2">
            <a:extLst>
              <a:ext uri="{FF2B5EF4-FFF2-40B4-BE49-F238E27FC236}">
                <a16:creationId xmlns:a16="http://schemas.microsoft.com/office/drawing/2014/main" id="{D3728FF1-6592-44D0-A1E1-22DD97780D9D}"/>
              </a:ext>
            </a:extLst>
          </p:cNvPr>
          <p:cNvSpPr>
            <a:spLocks noGrp="1"/>
          </p:cNvSpPr>
          <p:nvPr>
            <p:ph idx="1"/>
          </p:nvPr>
        </p:nvSpPr>
        <p:spPr/>
        <p:txBody>
          <a:bodyPr>
            <a:normAutofit fontScale="92500" lnSpcReduction="10000"/>
          </a:bodyPr>
          <a:lstStyle/>
          <a:p>
            <a:pPr marL="514350" indent="-514350">
              <a:lnSpc>
                <a:spcPct val="120000"/>
              </a:lnSpc>
              <a:spcBef>
                <a:spcPts val="0"/>
              </a:spcBef>
              <a:buFont typeface="+mj-lt"/>
              <a:buAutoNum type="arabicPeriod" startAt="4"/>
            </a:pPr>
            <a:r>
              <a:rPr lang="en-US" sz="2600" dirty="0">
                <a:latin typeface="Montserrat" panose="00000500000000000000" pitchFamily="2" charset="0"/>
              </a:rPr>
              <a:t>What is it that is really helping the pupils learn in that particular unit?</a:t>
            </a:r>
          </a:p>
          <a:p>
            <a:pPr marL="514350" indent="-514350">
              <a:lnSpc>
                <a:spcPct val="120000"/>
              </a:lnSpc>
              <a:spcBef>
                <a:spcPts val="0"/>
              </a:spcBef>
              <a:buFont typeface="+mj-lt"/>
              <a:buAutoNum type="arabicPeriod" startAt="4"/>
            </a:pPr>
            <a:r>
              <a:rPr lang="en-US" sz="2600" dirty="0">
                <a:latin typeface="Montserrat" panose="00000500000000000000" pitchFamily="2" charset="0"/>
              </a:rPr>
              <a:t>Which part of our curriculum do we feel we need to change? Why?</a:t>
            </a:r>
          </a:p>
          <a:p>
            <a:pPr marL="514350" indent="-514350">
              <a:lnSpc>
                <a:spcPct val="120000"/>
              </a:lnSpc>
              <a:spcBef>
                <a:spcPts val="0"/>
              </a:spcBef>
              <a:buFont typeface="+mj-lt"/>
              <a:buAutoNum type="arabicPeriod" startAt="4"/>
            </a:pPr>
            <a:r>
              <a:rPr lang="en-US" sz="2600" dirty="0">
                <a:latin typeface="Montserrat" panose="00000500000000000000" pitchFamily="2" charset="0"/>
              </a:rPr>
              <a:t>How can we make changes to these less effective parts of the curriculum in the light of what we know makes some of your curriculum really work?</a:t>
            </a:r>
          </a:p>
          <a:p>
            <a:pPr marL="514350" indent="-514350">
              <a:lnSpc>
                <a:spcPct val="120000"/>
              </a:lnSpc>
              <a:spcBef>
                <a:spcPts val="0"/>
              </a:spcBef>
              <a:buFont typeface="+mj-lt"/>
              <a:buAutoNum type="arabicPeriod" startAt="4"/>
            </a:pPr>
            <a:r>
              <a:rPr lang="en-GB" sz="2600" dirty="0">
                <a:effectLst/>
                <a:latin typeface="Montserrat" panose="00000500000000000000" pitchFamily="2" charset="0"/>
                <a:ea typeface="Calibri" panose="020F0502020204030204" pitchFamily="34" charset="0"/>
                <a:cs typeface="Times New Roman" panose="02020603050405020304" pitchFamily="18" charset="0"/>
              </a:rPr>
              <a:t>Now that we have identified the less effective parts of the curriculum, how can we work as a department to develop these aspects of the curriculum?</a:t>
            </a:r>
            <a:endParaRPr lang="en-US" sz="2600" dirty="0">
              <a:latin typeface="Montserrat" panose="00000500000000000000" pitchFamily="2" charset="0"/>
            </a:endParaRPr>
          </a:p>
          <a:p>
            <a:endParaRPr lang="en-GB" dirty="0">
              <a:latin typeface="Montserrat" panose="00000500000000000000" pitchFamily="2" charset="0"/>
            </a:endParaRPr>
          </a:p>
        </p:txBody>
      </p:sp>
    </p:spTree>
    <p:extLst>
      <p:ext uri="{BB962C8B-B14F-4D97-AF65-F5344CB8AC3E}">
        <p14:creationId xmlns:p14="http://schemas.microsoft.com/office/powerpoint/2010/main" val="9516427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94F16-F87E-4E19-9433-6E9290031B2C}"/>
              </a:ext>
            </a:extLst>
          </p:cNvPr>
          <p:cNvSpPr>
            <a:spLocks noGrp="1"/>
          </p:cNvSpPr>
          <p:nvPr>
            <p:ph type="title"/>
          </p:nvPr>
        </p:nvSpPr>
        <p:spPr/>
        <p:txBody>
          <a:bodyPr/>
          <a:lstStyle/>
          <a:p>
            <a:r>
              <a:rPr lang="en-US" b="1" dirty="0">
                <a:latin typeface="Montserrat" panose="00000500000000000000" pitchFamily="2" charset="0"/>
              </a:rPr>
              <a:t>And finally…</a:t>
            </a:r>
            <a:endParaRPr lang="en-GB" b="1" dirty="0">
              <a:latin typeface="Montserrat" panose="00000500000000000000" pitchFamily="2" charset="0"/>
            </a:endParaRPr>
          </a:p>
        </p:txBody>
      </p:sp>
      <p:sp>
        <p:nvSpPr>
          <p:cNvPr id="3" name="Content Placeholder 2">
            <a:extLst>
              <a:ext uri="{FF2B5EF4-FFF2-40B4-BE49-F238E27FC236}">
                <a16:creationId xmlns:a16="http://schemas.microsoft.com/office/drawing/2014/main" id="{A95A252F-0018-4CFF-B0F6-5D97162ABB83}"/>
              </a:ext>
            </a:extLst>
          </p:cNvPr>
          <p:cNvSpPr>
            <a:spLocks noGrp="1"/>
          </p:cNvSpPr>
          <p:nvPr>
            <p:ph idx="1"/>
          </p:nvPr>
        </p:nvSpPr>
        <p:spPr/>
        <p:txBody>
          <a:bodyPr/>
          <a:lstStyle/>
          <a:p>
            <a:pPr marL="514350" indent="-514350">
              <a:buFont typeface="+mj-lt"/>
              <a:buAutoNum type="arabicPeriod"/>
            </a:pPr>
            <a:r>
              <a:rPr lang="en-US" dirty="0">
                <a:latin typeface="Montserrat" panose="00000500000000000000" pitchFamily="2" charset="0"/>
              </a:rPr>
              <a:t>Why?</a:t>
            </a:r>
          </a:p>
          <a:p>
            <a:pPr marL="514350" indent="-514350">
              <a:buFont typeface="+mj-lt"/>
              <a:buAutoNum type="arabicPeriod"/>
            </a:pPr>
            <a:r>
              <a:rPr lang="en-US" dirty="0">
                <a:latin typeface="Montserrat" panose="00000500000000000000" pitchFamily="2" charset="0"/>
              </a:rPr>
              <a:t>How do we know? (Where is the evidence?)</a:t>
            </a:r>
          </a:p>
          <a:p>
            <a:endParaRPr lang="en-GB" dirty="0">
              <a:latin typeface="Montserrat" panose="00000500000000000000" pitchFamily="2" charset="0"/>
            </a:endParaRPr>
          </a:p>
        </p:txBody>
      </p:sp>
    </p:spTree>
    <p:extLst>
      <p:ext uri="{BB962C8B-B14F-4D97-AF65-F5344CB8AC3E}">
        <p14:creationId xmlns:p14="http://schemas.microsoft.com/office/powerpoint/2010/main" val="6348586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15749" cy="1325563"/>
          </a:xfrm>
        </p:spPr>
        <p:txBody>
          <a:bodyPr/>
          <a:lstStyle/>
          <a:p>
            <a:r>
              <a:rPr lang="en-GB" b="1" dirty="0">
                <a:latin typeface="Montserrat" panose="00000500000000000000" pitchFamily="2" charset="0"/>
              </a:rPr>
              <a:t>If you could only ask one question…</a:t>
            </a:r>
          </a:p>
        </p:txBody>
      </p:sp>
      <p:sp>
        <p:nvSpPr>
          <p:cNvPr id="3" name="Content Placeholder 2"/>
          <p:cNvSpPr>
            <a:spLocks noGrp="1"/>
          </p:cNvSpPr>
          <p:nvPr>
            <p:ph idx="1"/>
          </p:nvPr>
        </p:nvSpPr>
        <p:spPr>
          <a:xfrm>
            <a:off x="838200" y="1690688"/>
            <a:ext cx="10515600" cy="3877900"/>
          </a:xfrm>
        </p:spPr>
        <p:txBody>
          <a:bodyPr>
            <a:normAutofit/>
          </a:bodyPr>
          <a:lstStyle/>
          <a:p>
            <a:pPr marL="0" indent="0" algn="ctr">
              <a:buNone/>
            </a:pPr>
            <a:r>
              <a:rPr lang="en-GB" sz="6600" dirty="0">
                <a:latin typeface="Montserrat" panose="00000500000000000000" pitchFamily="2" charset="0"/>
              </a:rPr>
              <a:t>“Why do we teach </a:t>
            </a:r>
            <a:r>
              <a:rPr lang="en-GB" sz="6600" b="1" dirty="0">
                <a:solidFill>
                  <a:srgbClr val="FF0000"/>
                </a:solidFill>
                <a:latin typeface="Montserrat" panose="00000500000000000000" pitchFamily="2" charset="0"/>
              </a:rPr>
              <a:t>that</a:t>
            </a:r>
            <a:r>
              <a:rPr lang="en-GB" sz="6600" dirty="0">
                <a:latin typeface="Montserrat" panose="00000500000000000000" pitchFamily="2" charset="0"/>
              </a:rPr>
              <a:t> to </a:t>
            </a:r>
            <a:r>
              <a:rPr lang="en-GB" sz="6600" b="1" dirty="0">
                <a:solidFill>
                  <a:srgbClr val="0070C0"/>
                </a:solidFill>
                <a:latin typeface="Montserrat" panose="00000500000000000000" pitchFamily="2" charset="0"/>
              </a:rPr>
              <a:t>those pupils</a:t>
            </a:r>
            <a:r>
              <a:rPr lang="en-GB" sz="6600" i="1" dirty="0">
                <a:latin typeface="Montserrat" panose="00000500000000000000" pitchFamily="2" charset="0"/>
              </a:rPr>
              <a:t>, </a:t>
            </a:r>
            <a:r>
              <a:rPr lang="en-GB" sz="6600" b="1" dirty="0">
                <a:solidFill>
                  <a:srgbClr val="00B050"/>
                </a:solidFill>
                <a:latin typeface="Montserrat" panose="00000500000000000000" pitchFamily="2" charset="0"/>
              </a:rPr>
              <a:t>at that point</a:t>
            </a:r>
            <a:r>
              <a:rPr lang="en-GB" sz="6600" dirty="0">
                <a:latin typeface="Montserrat" panose="00000500000000000000" pitchFamily="2" charset="0"/>
              </a:rPr>
              <a:t> in the scheme of learning?”</a:t>
            </a:r>
          </a:p>
        </p:txBody>
      </p:sp>
    </p:spTree>
    <p:extLst>
      <p:ext uri="{BB962C8B-B14F-4D97-AF65-F5344CB8AC3E}">
        <p14:creationId xmlns:p14="http://schemas.microsoft.com/office/powerpoint/2010/main" val="42685492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E94142-B04E-9C83-914E-EA44B2E18824}"/>
              </a:ext>
            </a:extLst>
          </p:cNvPr>
          <p:cNvSpPr>
            <a:spLocks noGrp="1"/>
          </p:cNvSpPr>
          <p:nvPr>
            <p:ph idx="1"/>
          </p:nvPr>
        </p:nvSpPr>
        <p:spPr>
          <a:xfrm>
            <a:off x="838200" y="329610"/>
            <a:ext cx="10515600" cy="6220046"/>
          </a:xfrm>
        </p:spPr>
        <p:txBody>
          <a:bodyPr>
            <a:normAutofit fontScale="92500" lnSpcReduction="10000"/>
          </a:bodyPr>
          <a:lstStyle/>
          <a:p>
            <a:pPr marL="0" indent="0">
              <a:lnSpc>
                <a:spcPct val="110000"/>
              </a:lnSpc>
              <a:buNone/>
            </a:pPr>
            <a:r>
              <a:rPr lang="en-US" b="1" dirty="0">
                <a:latin typeface="Montserrat" panose="00000500000000000000" pitchFamily="2" charset="0"/>
              </a:rPr>
              <a:t>SP 1: The history of the ***** curriculum at our school</a:t>
            </a:r>
          </a:p>
          <a:p>
            <a:pPr marL="0" indent="0">
              <a:lnSpc>
                <a:spcPct val="110000"/>
              </a:lnSpc>
              <a:buNone/>
            </a:pPr>
            <a:r>
              <a:rPr lang="en-GB" b="1" dirty="0">
                <a:latin typeface="Montserrat" panose="00000500000000000000" pitchFamily="2" charset="0"/>
              </a:rPr>
              <a:t>SP 2: General overview?</a:t>
            </a:r>
          </a:p>
          <a:p>
            <a:pPr marL="0" indent="0">
              <a:lnSpc>
                <a:spcPct val="110000"/>
              </a:lnSpc>
              <a:buNone/>
            </a:pPr>
            <a:r>
              <a:rPr lang="en-US" b="1" dirty="0">
                <a:latin typeface="Montserrat" panose="00000500000000000000" pitchFamily="2" charset="0"/>
              </a:rPr>
              <a:t>SP 3: Curriculum Sequencing 1: Why that, then, to them?</a:t>
            </a:r>
          </a:p>
          <a:p>
            <a:pPr marL="0" indent="0">
              <a:lnSpc>
                <a:spcPct val="110000"/>
              </a:lnSpc>
              <a:buNone/>
            </a:pPr>
            <a:r>
              <a:rPr lang="en-US" b="1" dirty="0">
                <a:latin typeface="Montserrat" panose="00000500000000000000" pitchFamily="2" charset="0"/>
              </a:rPr>
              <a:t>SP 4: Curriculum Sequencing 2: Boring down into the fortnightly curriculum</a:t>
            </a:r>
          </a:p>
          <a:p>
            <a:pPr marL="0" indent="0">
              <a:lnSpc>
                <a:spcPct val="110000"/>
              </a:lnSpc>
              <a:buNone/>
            </a:pPr>
            <a:r>
              <a:rPr lang="en-US" b="1" dirty="0">
                <a:latin typeface="Montserrat" panose="00000500000000000000" pitchFamily="2" charset="0"/>
              </a:rPr>
              <a:t>SP 5: Assessment and responsive pedagogy</a:t>
            </a:r>
          </a:p>
          <a:p>
            <a:pPr marL="0" indent="0">
              <a:lnSpc>
                <a:spcPct val="110000"/>
              </a:lnSpc>
              <a:buNone/>
            </a:pPr>
            <a:r>
              <a:rPr lang="en-GB" b="1" dirty="0">
                <a:latin typeface="Montserrat" panose="00000500000000000000" pitchFamily="2" charset="0"/>
              </a:rPr>
              <a:t>SP 6: Misconceptions </a:t>
            </a:r>
          </a:p>
          <a:p>
            <a:pPr marL="0" indent="0">
              <a:lnSpc>
                <a:spcPct val="110000"/>
              </a:lnSpc>
              <a:buNone/>
            </a:pPr>
            <a:r>
              <a:rPr lang="en-US" b="1" dirty="0">
                <a:latin typeface="Montserrat" panose="00000500000000000000" pitchFamily="2" charset="0"/>
              </a:rPr>
              <a:t>SP 7: What is great and how can we spread the greatness?</a:t>
            </a:r>
          </a:p>
          <a:p>
            <a:pPr marL="0" indent="0">
              <a:lnSpc>
                <a:spcPct val="110000"/>
              </a:lnSpc>
              <a:buNone/>
            </a:pPr>
            <a:r>
              <a:rPr lang="en-US" dirty="0">
                <a:latin typeface="Montserrat" panose="00000500000000000000" pitchFamily="2" charset="0"/>
              </a:rPr>
              <a:t>Why?</a:t>
            </a:r>
          </a:p>
          <a:p>
            <a:pPr marL="0" indent="0">
              <a:lnSpc>
                <a:spcPct val="110000"/>
              </a:lnSpc>
              <a:buNone/>
            </a:pPr>
            <a:r>
              <a:rPr lang="en-US" dirty="0">
                <a:latin typeface="Montserrat" panose="00000500000000000000" pitchFamily="2" charset="0"/>
              </a:rPr>
              <a:t>How do we know? (Where is the evidence?)</a:t>
            </a:r>
          </a:p>
          <a:p>
            <a:pPr marL="0" indent="0">
              <a:lnSpc>
                <a:spcPct val="110000"/>
              </a:lnSpc>
              <a:buNone/>
            </a:pPr>
            <a:r>
              <a:rPr lang="en-GB" sz="2800" dirty="0">
                <a:latin typeface="Montserrat" panose="00000500000000000000" pitchFamily="2" charset="0"/>
              </a:rPr>
              <a:t>“Why do we teach </a:t>
            </a:r>
            <a:r>
              <a:rPr lang="en-GB" sz="2800" b="1" dirty="0">
                <a:solidFill>
                  <a:srgbClr val="FF0000"/>
                </a:solidFill>
                <a:latin typeface="Montserrat" panose="00000500000000000000" pitchFamily="2" charset="0"/>
              </a:rPr>
              <a:t>that</a:t>
            </a:r>
            <a:r>
              <a:rPr lang="en-GB" sz="2800" dirty="0">
                <a:latin typeface="Montserrat" panose="00000500000000000000" pitchFamily="2" charset="0"/>
              </a:rPr>
              <a:t> to </a:t>
            </a:r>
            <a:r>
              <a:rPr lang="en-GB" sz="2800" b="1" dirty="0">
                <a:solidFill>
                  <a:srgbClr val="0070C0"/>
                </a:solidFill>
                <a:latin typeface="Montserrat" panose="00000500000000000000" pitchFamily="2" charset="0"/>
              </a:rPr>
              <a:t>those pupils</a:t>
            </a:r>
            <a:r>
              <a:rPr lang="en-GB" sz="2800" i="1" dirty="0">
                <a:latin typeface="Montserrat" panose="00000500000000000000" pitchFamily="2" charset="0"/>
              </a:rPr>
              <a:t>, </a:t>
            </a:r>
            <a:r>
              <a:rPr lang="en-GB" sz="2800" b="1" dirty="0">
                <a:solidFill>
                  <a:srgbClr val="00B050"/>
                </a:solidFill>
                <a:latin typeface="Montserrat" panose="00000500000000000000" pitchFamily="2" charset="0"/>
              </a:rPr>
              <a:t>at that point</a:t>
            </a:r>
            <a:r>
              <a:rPr lang="en-GB" sz="2800" dirty="0">
                <a:latin typeface="Montserrat" panose="00000500000000000000" pitchFamily="2" charset="0"/>
              </a:rPr>
              <a:t> in the scheme of learning?”</a:t>
            </a:r>
          </a:p>
          <a:p>
            <a:pPr marL="0" indent="0">
              <a:lnSpc>
                <a:spcPct val="110000"/>
              </a:lnSpc>
              <a:buNone/>
            </a:pPr>
            <a:endParaRPr lang="en-GB" dirty="0"/>
          </a:p>
        </p:txBody>
      </p:sp>
    </p:spTree>
    <p:extLst>
      <p:ext uri="{BB962C8B-B14F-4D97-AF65-F5344CB8AC3E}">
        <p14:creationId xmlns:p14="http://schemas.microsoft.com/office/powerpoint/2010/main" val="15467201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un for School Board - ReachingHigherNH"/>
          <p:cNvPicPr>
            <a:picLocks noChangeAspect="1" noChangeArrowheads="1"/>
          </p:cNvPicPr>
          <p:nvPr/>
        </p:nvPicPr>
        <p:blipFill rotWithShape="1">
          <a:blip r:embed="rId3">
            <a:extLst>
              <a:ext uri="{28A0092B-C50C-407E-A947-70E740481C1C}">
                <a14:useLocalDpi xmlns:a14="http://schemas.microsoft.com/office/drawing/2010/main" val="0"/>
              </a:ext>
            </a:extLst>
          </a:blip>
          <a:srcRect r="5767" b="21124"/>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472855" y="0"/>
            <a:ext cx="8802093" cy="646331"/>
          </a:xfrm>
          <a:prstGeom prst="rect">
            <a:avLst/>
          </a:prstGeom>
          <a:noFill/>
        </p:spPr>
        <p:txBody>
          <a:bodyPr wrap="square" rtlCol="0">
            <a:spAutoFit/>
          </a:bodyPr>
          <a:lstStyle/>
          <a:p>
            <a:pPr algn="ctr"/>
            <a:r>
              <a:rPr lang="en-GB" sz="3600" dirty="0">
                <a:latin typeface="Montserrat" panose="00000500000000000000" pitchFamily="2" charset="0"/>
              </a:rPr>
              <a:t>Starting points, not the last word…</a:t>
            </a:r>
          </a:p>
        </p:txBody>
      </p:sp>
    </p:spTree>
    <p:extLst>
      <p:ext uri="{BB962C8B-B14F-4D97-AF65-F5344CB8AC3E}">
        <p14:creationId xmlns:p14="http://schemas.microsoft.com/office/powerpoint/2010/main" val="26676502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24EDC5-31A6-EDB9-6312-F2E6F9AD3B9F}"/>
              </a:ext>
            </a:extLst>
          </p:cNvPr>
          <p:cNvSpPr txBox="1"/>
          <p:nvPr/>
        </p:nvSpPr>
        <p:spPr>
          <a:xfrm>
            <a:off x="643679" y="1351508"/>
            <a:ext cx="6448238" cy="4154984"/>
          </a:xfrm>
          <a:prstGeom prst="rect">
            <a:avLst/>
          </a:prstGeom>
          <a:noFill/>
        </p:spPr>
        <p:txBody>
          <a:bodyPr wrap="square" rtlCol="0">
            <a:spAutoFit/>
          </a:bodyPr>
          <a:lstStyle/>
          <a:p>
            <a:r>
              <a:rPr lang="en-US" sz="4400" dirty="0">
                <a:latin typeface="Montserrat" panose="00000500000000000000" pitchFamily="2" charset="0"/>
              </a:rPr>
              <a:t>I</a:t>
            </a:r>
            <a:r>
              <a:rPr lang="en-US" sz="4400">
                <a:latin typeface="Montserrat" panose="00000500000000000000" pitchFamily="2" charset="0"/>
              </a:rPr>
              <a:t>n </a:t>
            </a:r>
            <a:r>
              <a:rPr lang="en-US" sz="4400" dirty="0">
                <a:latin typeface="Montserrat" panose="00000500000000000000" pitchFamily="2" charset="0"/>
              </a:rPr>
              <a:t>the light of what you are currently working on in your curriculum, which of the 7 starting points would most help you?</a:t>
            </a:r>
          </a:p>
        </p:txBody>
      </p:sp>
      <p:pic>
        <p:nvPicPr>
          <p:cNvPr id="2050" name="Picture 2" descr="3d Character Sitting On A Question Mark And Scratching His Head Stock Photo  - Download Image Now - iStock">
            <a:extLst>
              <a:ext uri="{FF2B5EF4-FFF2-40B4-BE49-F238E27FC236}">
                <a16:creationId xmlns:a16="http://schemas.microsoft.com/office/drawing/2014/main" id="{187CAE25-E4DE-70A6-8888-EE0D2A7DD1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780" t="8404" r="20902"/>
          <a:stretch/>
        </p:blipFill>
        <p:spPr bwMode="auto">
          <a:xfrm>
            <a:off x="7759367" y="956930"/>
            <a:ext cx="3202800" cy="5830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5882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3CB3BC7-4A5B-BBB9-686D-AAB6796AC2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45882" y="6063521"/>
            <a:ext cx="1798595" cy="348446"/>
          </a:xfrm>
          <a:prstGeom prst="rect">
            <a:avLst/>
          </a:prstGeom>
        </p:spPr>
      </p:pic>
      <p:pic>
        <p:nvPicPr>
          <p:cNvPr id="3" name="Picture 2">
            <a:extLst>
              <a:ext uri="{FF2B5EF4-FFF2-40B4-BE49-F238E27FC236}">
                <a16:creationId xmlns:a16="http://schemas.microsoft.com/office/drawing/2014/main" id="{31A20D67-C980-55DC-5FC3-A55D762A4CFD}"/>
              </a:ext>
            </a:extLst>
          </p:cNvPr>
          <p:cNvPicPr>
            <a:picLocks noChangeAspect="1"/>
          </p:cNvPicPr>
          <p:nvPr/>
        </p:nvPicPr>
        <p:blipFill>
          <a:blip r:embed="rId3"/>
          <a:stretch>
            <a:fillRect/>
          </a:stretch>
        </p:blipFill>
        <p:spPr>
          <a:xfrm>
            <a:off x="2053992" y="446033"/>
            <a:ext cx="8084016" cy="5580668"/>
          </a:xfrm>
          <a:prstGeom prst="rect">
            <a:avLst/>
          </a:prstGeom>
        </p:spPr>
      </p:pic>
      <p:sp>
        <p:nvSpPr>
          <p:cNvPr id="4" name="Rectangle 3">
            <a:extLst>
              <a:ext uri="{FF2B5EF4-FFF2-40B4-BE49-F238E27FC236}">
                <a16:creationId xmlns:a16="http://schemas.microsoft.com/office/drawing/2014/main" id="{16195145-512B-7F5A-067C-D55EDBBB1EB4}"/>
              </a:ext>
            </a:extLst>
          </p:cNvPr>
          <p:cNvSpPr/>
          <p:nvPr/>
        </p:nvSpPr>
        <p:spPr>
          <a:xfrm rot="20210818">
            <a:off x="546729" y="2151729"/>
            <a:ext cx="11098551" cy="2554545"/>
          </a:xfrm>
          <a:prstGeom prst="rect">
            <a:avLst/>
          </a:prstGeom>
          <a:solidFill>
            <a:schemeClr val="bg1"/>
          </a:solid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hlinkClick r:id="rId4"/>
              </a:rPr>
              <a:t>www.huhleaders.com</a:t>
            </a:r>
            <a:endParaRPr kumimoji="0" lang="en-US" sz="8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0" dirty="0">
                <a:ln w="0"/>
                <a:solidFill>
                  <a:prstClr val="black"/>
                </a:solidFill>
                <a:effectLst>
                  <a:outerShdw blurRad="38100" dist="19050" dir="2700000" algn="tl" rotWithShape="0">
                    <a:prstClr val="black">
                      <a:alpha val="40000"/>
                    </a:prstClr>
                  </a:outerShdw>
                </a:effectLst>
                <a:latin typeface="Calibri" panose="020F0502020204030204"/>
              </a:rPr>
              <a:t>Jan-Feb 2023</a:t>
            </a:r>
            <a:endParaRPr kumimoji="0" lang="en-US" sz="8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ndParaRPr>
          </a:p>
        </p:txBody>
      </p:sp>
    </p:spTree>
    <p:extLst>
      <p:ext uri="{BB962C8B-B14F-4D97-AF65-F5344CB8AC3E}">
        <p14:creationId xmlns:p14="http://schemas.microsoft.com/office/powerpoint/2010/main" val="131523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A4FC9D-CE2D-67A5-42C3-8B9DF4FB353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212025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A4C7E2BD-3BAE-E356-2CDF-249E1FAF49CB}"/>
              </a:ext>
            </a:extLst>
          </p:cNvPr>
          <p:cNvSpPr>
            <a:spLocks noGrp="1"/>
          </p:cNvSpPr>
          <p:nvPr>
            <p:ph type="subTitle" idx="1"/>
          </p:nvPr>
        </p:nvSpPr>
        <p:spPr>
          <a:xfrm>
            <a:off x="1524000" y="5004305"/>
            <a:ext cx="9144000" cy="1655762"/>
          </a:xfrm>
        </p:spPr>
        <p:txBody>
          <a:bodyPr>
            <a:normAutofit fontScale="77500" lnSpcReduction="20000"/>
          </a:bodyPr>
          <a:lstStyle/>
          <a:p>
            <a:r>
              <a:rPr lang="en-US" dirty="0"/>
              <a:t>29 September 2022</a:t>
            </a:r>
          </a:p>
          <a:p>
            <a:r>
              <a:rPr lang="en-US" dirty="0"/>
              <a:t>John Tomsett</a:t>
            </a:r>
          </a:p>
          <a:p>
            <a:r>
              <a:rPr lang="en-US" dirty="0"/>
              <a:t>@johntomsett</a:t>
            </a:r>
          </a:p>
          <a:p>
            <a:r>
              <a:rPr lang="en-US" dirty="0">
                <a:hlinkClick r:id="rId2"/>
              </a:rPr>
              <a:t>jtomsett@hotmail.com</a:t>
            </a:r>
            <a:endParaRPr lang="en-US" dirty="0"/>
          </a:p>
          <a:p>
            <a:r>
              <a:rPr lang="en-US"/>
              <a:t>www.johntomsett.com</a:t>
            </a:r>
            <a:endParaRPr lang="en-GB" dirty="0"/>
          </a:p>
        </p:txBody>
      </p:sp>
      <p:sp>
        <p:nvSpPr>
          <p:cNvPr id="6" name="Title 3">
            <a:extLst>
              <a:ext uri="{FF2B5EF4-FFF2-40B4-BE49-F238E27FC236}">
                <a16:creationId xmlns:a16="http://schemas.microsoft.com/office/drawing/2014/main" id="{F95F14B3-F183-56E2-1BA2-86153685670D}"/>
              </a:ext>
            </a:extLst>
          </p:cNvPr>
          <p:cNvSpPr>
            <a:spLocks noGrp="1"/>
          </p:cNvSpPr>
          <p:nvPr>
            <p:ph type="ctrTitle"/>
          </p:nvPr>
        </p:nvSpPr>
        <p:spPr>
          <a:xfrm>
            <a:off x="1026042" y="2860158"/>
            <a:ext cx="10139916" cy="1860685"/>
          </a:xfrm>
        </p:spPr>
        <p:txBody>
          <a:bodyPr>
            <a:normAutofit fontScale="90000"/>
          </a:bodyPr>
          <a:lstStyle/>
          <a:p>
            <a:r>
              <a:rPr lang="en-US" dirty="0"/>
              <a:t>School Leaders &amp; Curriculum Conversations</a:t>
            </a:r>
            <a:endParaRPr lang="en-GB" dirty="0"/>
          </a:p>
        </p:txBody>
      </p:sp>
      <p:pic>
        <p:nvPicPr>
          <p:cNvPr id="7" name="Picture 6">
            <a:extLst>
              <a:ext uri="{FF2B5EF4-FFF2-40B4-BE49-F238E27FC236}">
                <a16:creationId xmlns:a16="http://schemas.microsoft.com/office/drawing/2014/main" id="{499F5088-04C9-D638-C069-A054E787FD47}"/>
              </a:ext>
            </a:extLst>
          </p:cNvPr>
          <p:cNvPicPr>
            <a:picLocks noChangeAspect="1"/>
          </p:cNvPicPr>
          <p:nvPr/>
        </p:nvPicPr>
        <p:blipFill>
          <a:blip r:embed="rId3"/>
          <a:stretch>
            <a:fillRect/>
          </a:stretch>
        </p:blipFill>
        <p:spPr>
          <a:xfrm>
            <a:off x="3394672" y="828121"/>
            <a:ext cx="5402655" cy="1628000"/>
          </a:xfrm>
          <a:prstGeom prst="rect">
            <a:avLst/>
          </a:prstGeom>
        </p:spPr>
      </p:pic>
    </p:spTree>
    <p:extLst>
      <p:ext uri="{BB962C8B-B14F-4D97-AF65-F5344CB8AC3E}">
        <p14:creationId xmlns:p14="http://schemas.microsoft.com/office/powerpoint/2010/main" val="2688206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ocolate teapots, how useful are they? We tested Shokolat&amp;#39;s in this VIDEO  | Metro News">
            <a:extLst>
              <a:ext uri="{FF2B5EF4-FFF2-40B4-BE49-F238E27FC236}">
                <a16:creationId xmlns:a16="http://schemas.microsoft.com/office/drawing/2014/main" id="{848B63EE-AF75-41B3-9BBE-225D04D1C3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62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84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639" y="380858"/>
            <a:ext cx="10515600" cy="1325563"/>
          </a:xfrm>
        </p:spPr>
        <p:txBody>
          <a:bodyPr/>
          <a:lstStyle/>
          <a:p>
            <a:r>
              <a:rPr lang="en-GB" b="1" dirty="0">
                <a:latin typeface="Montserrat" panose="00000500000000000000" pitchFamily="2" charset="0"/>
              </a:rPr>
              <a:t>Each subject chapter…</a:t>
            </a:r>
          </a:p>
        </p:txBody>
      </p:sp>
      <p:sp>
        <p:nvSpPr>
          <p:cNvPr id="3" name="Content Placeholder 2"/>
          <p:cNvSpPr>
            <a:spLocks noGrp="1"/>
          </p:cNvSpPr>
          <p:nvPr>
            <p:ph idx="1"/>
          </p:nvPr>
        </p:nvSpPr>
        <p:spPr>
          <a:xfrm>
            <a:off x="351639" y="1825390"/>
            <a:ext cx="7433344" cy="4808323"/>
          </a:xfrm>
        </p:spPr>
        <p:txBody>
          <a:bodyPr>
            <a:normAutofit/>
          </a:bodyPr>
          <a:lstStyle/>
          <a:p>
            <a:r>
              <a:rPr lang="en-GB" dirty="0">
                <a:latin typeface="Montserrat" panose="00000500000000000000" pitchFamily="2" charset="0"/>
              </a:rPr>
              <a:t>The Subject Leader interview condensed into c.3,000 words, with a brief introduction to the history of the subject on the school curriculum;</a:t>
            </a:r>
          </a:p>
          <a:p>
            <a:r>
              <a:rPr lang="en-GB" b="1" dirty="0">
                <a:latin typeface="Montserrat" panose="00000500000000000000" pitchFamily="2" charset="0"/>
              </a:rPr>
              <a:t>One</a:t>
            </a:r>
            <a:r>
              <a:rPr lang="en-GB" dirty="0">
                <a:latin typeface="Montserrat" panose="00000500000000000000" pitchFamily="2" charset="0"/>
              </a:rPr>
              <a:t> side of A4 overview of the KS3 curriculum;</a:t>
            </a:r>
          </a:p>
          <a:p>
            <a:r>
              <a:rPr lang="en-GB" b="1" dirty="0">
                <a:latin typeface="Montserrat" panose="00000500000000000000" pitchFamily="2" charset="0"/>
              </a:rPr>
              <a:t>Three</a:t>
            </a:r>
            <a:r>
              <a:rPr lang="en-GB" dirty="0">
                <a:latin typeface="Montserrat" panose="00000500000000000000" pitchFamily="2" charset="0"/>
              </a:rPr>
              <a:t> documents/articles/books the senior leader should read;</a:t>
            </a:r>
          </a:p>
          <a:p>
            <a:r>
              <a:rPr lang="en-GB" b="1" dirty="0">
                <a:latin typeface="Montserrat" panose="00000500000000000000" pitchFamily="2" charset="0"/>
              </a:rPr>
              <a:t>Five</a:t>
            </a:r>
            <a:r>
              <a:rPr lang="en-GB" dirty="0">
                <a:latin typeface="Montserrat" panose="00000500000000000000" pitchFamily="2" charset="0"/>
              </a:rPr>
              <a:t> questions you would like your senior leader line manager to ask you about the curriculum.  </a:t>
            </a:r>
          </a:p>
        </p:txBody>
      </p:sp>
      <p:pic>
        <p:nvPicPr>
          <p:cNvPr id="6" name="Picture 5" descr="A picture containing text&#10;&#10;Description automatically generated">
            <a:extLst>
              <a:ext uri="{FF2B5EF4-FFF2-40B4-BE49-F238E27FC236}">
                <a16:creationId xmlns:a16="http://schemas.microsoft.com/office/drawing/2014/main" id="{B2830BA5-CCF9-4049-859A-3E6E300675E8}"/>
              </a:ext>
            </a:extLst>
          </p:cNvPr>
          <p:cNvPicPr>
            <a:picLocks noChangeAspect="1"/>
          </p:cNvPicPr>
          <p:nvPr/>
        </p:nvPicPr>
        <p:blipFill rotWithShape="1">
          <a:blip r:embed="rId3"/>
          <a:srcRect l="12072"/>
          <a:stretch/>
        </p:blipFill>
        <p:spPr>
          <a:xfrm>
            <a:off x="7938172" y="843114"/>
            <a:ext cx="3692447" cy="51195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0290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b="1" kern="1200">
                <a:solidFill>
                  <a:schemeClr val="bg1"/>
                </a:solidFill>
                <a:latin typeface="+mj-lt"/>
                <a:ea typeface="+mj-ea"/>
                <a:cs typeface="+mj-cs"/>
              </a:rPr>
              <a:t>Conversation as a methodology</a:t>
            </a:r>
          </a:p>
        </p:txBody>
      </p:sp>
      <p:sp>
        <p:nvSpPr>
          <p:cNvPr id="3" name="TextBox 2">
            <a:extLst>
              <a:ext uri="{FF2B5EF4-FFF2-40B4-BE49-F238E27FC236}">
                <a16:creationId xmlns:a16="http://schemas.microsoft.com/office/drawing/2014/main" id="{EEA6041E-4987-4C26-83F2-04DD888CFBB2}"/>
              </a:ext>
            </a:extLst>
          </p:cNvPr>
          <p:cNvSpPr txBox="1"/>
          <p:nvPr/>
        </p:nvSpPr>
        <p:spPr>
          <a:xfrm>
            <a:off x="865064" y="643467"/>
            <a:ext cx="9687698" cy="5570756"/>
          </a:xfrm>
          <a:prstGeom prst="rect">
            <a:avLst/>
          </a:prstGeom>
          <a:noFill/>
        </p:spPr>
        <p:txBody>
          <a:bodyPr wrap="square" rtlCol="0">
            <a:spAutoFit/>
          </a:bodyPr>
          <a:lstStyle/>
          <a:p>
            <a:r>
              <a:rPr lang="en-US" sz="4000" b="0" i="0" dirty="0">
                <a:solidFill>
                  <a:srgbClr val="000000"/>
                </a:solidFill>
                <a:effectLst/>
                <a:latin typeface="Montserrat" panose="00000500000000000000" pitchFamily="2" charset="0"/>
              </a:rPr>
              <a:t>‘No one knows in advance what will “come out” of a conversation... A conversation has a spirit of its own, and the language in which it is conducted has a truth of its own so that it allows something to “emerge</a:t>
            </a:r>
            <a:r>
              <a:rPr lang="en-US" sz="4000" dirty="0">
                <a:solidFill>
                  <a:srgbClr val="000000"/>
                </a:solidFill>
                <a:latin typeface="Montserrat" panose="00000500000000000000" pitchFamily="2" charset="0"/>
              </a:rPr>
              <a:t>”</a:t>
            </a:r>
            <a:r>
              <a:rPr lang="en-US" sz="4000" b="0" i="0" dirty="0">
                <a:solidFill>
                  <a:srgbClr val="000000"/>
                </a:solidFill>
                <a:effectLst/>
                <a:latin typeface="Montserrat" panose="00000500000000000000" pitchFamily="2" charset="0"/>
              </a:rPr>
              <a:t> which henceforth exists.’</a:t>
            </a:r>
            <a:br>
              <a:rPr lang="en-US" sz="2800" dirty="0">
                <a:latin typeface="Montserrat" panose="00000500000000000000" pitchFamily="2" charset="0"/>
              </a:rPr>
            </a:br>
            <a:endParaRPr lang="en-US" sz="2800" dirty="0">
              <a:latin typeface="Montserrat" panose="00000500000000000000" pitchFamily="2" charset="0"/>
            </a:endParaRPr>
          </a:p>
          <a:p>
            <a:r>
              <a:rPr lang="en-US" sz="2400" b="0" i="1" dirty="0">
                <a:solidFill>
                  <a:srgbClr val="000000"/>
                </a:solidFill>
                <a:effectLst/>
                <a:latin typeface="Montserrat" panose="00000500000000000000" pitchFamily="2" charset="0"/>
              </a:rPr>
              <a:t>(Hans-Georg Gadamer (1992), Truth and Method, trans. Joel </a:t>
            </a:r>
            <a:r>
              <a:rPr lang="en-US" sz="2400" b="0" i="1" dirty="0" err="1">
                <a:solidFill>
                  <a:srgbClr val="000000"/>
                </a:solidFill>
                <a:effectLst/>
                <a:latin typeface="Montserrat" panose="00000500000000000000" pitchFamily="2" charset="0"/>
              </a:rPr>
              <a:t>Weinsheimer</a:t>
            </a:r>
            <a:r>
              <a:rPr lang="en-US" sz="2400" b="0" i="1" dirty="0">
                <a:solidFill>
                  <a:srgbClr val="000000"/>
                </a:solidFill>
                <a:effectLst/>
                <a:latin typeface="Montserrat" panose="00000500000000000000" pitchFamily="2" charset="0"/>
              </a:rPr>
              <a:t> and Donald Marshall)</a:t>
            </a:r>
            <a:endParaRPr lang="en-GB" sz="2800" dirty="0">
              <a:latin typeface="Montserrat" panose="00000500000000000000" pitchFamily="2" charset="0"/>
            </a:endParaRPr>
          </a:p>
        </p:txBody>
      </p:sp>
    </p:spTree>
    <p:extLst>
      <p:ext uri="{BB962C8B-B14F-4D97-AF65-F5344CB8AC3E}">
        <p14:creationId xmlns:p14="http://schemas.microsoft.com/office/powerpoint/2010/main" val="2514382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B816B45-8744-4143-B6C0-1C3CB8D6BD40}"/>
              </a:ext>
            </a:extLst>
          </p:cNvPr>
          <p:cNvSpPr>
            <a:spLocks noGrp="1"/>
          </p:cNvSpPr>
          <p:nvPr>
            <p:ph idx="1"/>
          </p:nvPr>
        </p:nvSpPr>
        <p:spPr>
          <a:xfrm>
            <a:off x="2395031" y="61866"/>
            <a:ext cx="9455984" cy="6337190"/>
          </a:xfrm>
        </p:spPr>
        <p:txBody>
          <a:bodyPr>
            <a:noAutofit/>
          </a:bodyPr>
          <a:lstStyle/>
          <a:p>
            <a:pPr marL="457200" indent="-457200">
              <a:lnSpc>
                <a:spcPct val="120000"/>
              </a:lnSpc>
              <a:spcBef>
                <a:spcPts val="0"/>
              </a:spcBef>
              <a:buFont typeface="+mj-lt"/>
              <a:buAutoNum type="arabicPeriod"/>
            </a:pPr>
            <a:r>
              <a:rPr lang="en-US" sz="1800" dirty="0">
                <a:latin typeface="Montserrat" panose="00000500000000000000" pitchFamily="2" charset="0"/>
              </a:rPr>
              <a:t>Foreword – Nick Hart</a:t>
            </a:r>
          </a:p>
          <a:p>
            <a:pPr marL="457200" indent="-457200">
              <a:lnSpc>
                <a:spcPct val="120000"/>
              </a:lnSpc>
              <a:spcBef>
                <a:spcPts val="0"/>
              </a:spcBef>
              <a:buFont typeface="+mj-lt"/>
              <a:buAutoNum type="arabicPeriod"/>
            </a:pPr>
            <a:r>
              <a:rPr lang="en-US" sz="1800" dirty="0">
                <a:latin typeface="Montserrat" panose="00000500000000000000" pitchFamily="2" charset="0"/>
              </a:rPr>
              <a:t>What’s the curriculum for? – Clare Sealy</a:t>
            </a:r>
          </a:p>
          <a:p>
            <a:pPr marL="457200" indent="-457200">
              <a:lnSpc>
                <a:spcPct val="120000"/>
              </a:lnSpc>
              <a:spcBef>
                <a:spcPts val="0"/>
              </a:spcBef>
              <a:buFont typeface="+mj-lt"/>
              <a:buAutoNum type="arabicPeriod"/>
            </a:pPr>
            <a:r>
              <a:rPr lang="en-US" sz="1800" dirty="0">
                <a:latin typeface="Montserrat" panose="00000500000000000000" pitchFamily="2" charset="0"/>
              </a:rPr>
              <a:t>Cradle to Career: the </a:t>
            </a:r>
            <a:r>
              <a:rPr lang="en-US" sz="1800" i="1" dirty="0">
                <a:latin typeface="Montserrat" panose="00000500000000000000" pitchFamily="2" charset="0"/>
              </a:rPr>
              <a:t>REACH</a:t>
            </a:r>
            <a:r>
              <a:rPr lang="en-US" sz="1800" dirty="0">
                <a:latin typeface="Montserrat" panose="00000500000000000000" pitchFamily="2" charset="0"/>
              </a:rPr>
              <a:t> curriculum – Jon Hutchinson</a:t>
            </a:r>
          </a:p>
          <a:p>
            <a:pPr marL="457200" indent="-457200">
              <a:lnSpc>
                <a:spcPct val="120000"/>
              </a:lnSpc>
              <a:spcBef>
                <a:spcPts val="0"/>
              </a:spcBef>
              <a:buFont typeface="+mj-lt"/>
              <a:buAutoNum type="arabicPeriod"/>
            </a:pPr>
            <a:r>
              <a:rPr lang="en-US" sz="1800" dirty="0">
                <a:latin typeface="Montserrat" panose="00000500000000000000" pitchFamily="2" charset="0"/>
              </a:rPr>
              <a:t>Building from scratch: Kents Hill’s through-school curriculum – Katy Tough</a:t>
            </a:r>
          </a:p>
          <a:p>
            <a:pPr marL="457200" indent="-457200">
              <a:lnSpc>
                <a:spcPct val="120000"/>
              </a:lnSpc>
              <a:spcBef>
                <a:spcPts val="0"/>
              </a:spcBef>
              <a:buFont typeface="+mj-lt"/>
              <a:buAutoNum type="arabicPeriod"/>
            </a:pPr>
            <a:r>
              <a:rPr lang="en-US" sz="1800" dirty="0">
                <a:latin typeface="Montserrat" panose="00000500000000000000" pitchFamily="2" charset="0"/>
              </a:rPr>
              <a:t>The curriculum doesn’t happen by chance: systems and structures – Kate Owbridge; </a:t>
            </a:r>
          </a:p>
          <a:p>
            <a:pPr marL="457200" indent="-457200">
              <a:lnSpc>
                <a:spcPct val="120000"/>
              </a:lnSpc>
              <a:spcBef>
                <a:spcPts val="0"/>
              </a:spcBef>
              <a:buFont typeface="+mj-lt"/>
              <a:buAutoNum type="arabicPeriod"/>
            </a:pPr>
            <a:r>
              <a:rPr lang="en-US" sz="1800" dirty="0">
                <a:latin typeface="Montserrat" panose="00000500000000000000" pitchFamily="2" charset="0"/>
              </a:rPr>
              <a:t>The </a:t>
            </a:r>
            <a:r>
              <a:rPr lang="en-US" sz="1800" i="1" dirty="0" err="1">
                <a:latin typeface="Montserrat" panose="00000500000000000000" pitchFamily="2" charset="0"/>
              </a:rPr>
              <a:t>Instil</a:t>
            </a:r>
            <a:r>
              <a:rPr lang="en-US" sz="1800" i="1" dirty="0">
                <a:latin typeface="Montserrat" panose="00000500000000000000" pitchFamily="2" charset="0"/>
              </a:rPr>
              <a:t>, Inspire, Innovate </a:t>
            </a:r>
            <a:r>
              <a:rPr lang="en-US" sz="1800" dirty="0">
                <a:latin typeface="Montserrat" panose="00000500000000000000" pitchFamily="2" charset="0"/>
              </a:rPr>
              <a:t>curriculum – Sally Newton;</a:t>
            </a:r>
          </a:p>
          <a:p>
            <a:pPr marL="457200" indent="-457200">
              <a:lnSpc>
                <a:spcPct val="120000"/>
              </a:lnSpc>
              <a:spcBef>
                <a:spcPts val="0"/>
              </a:spcBef>
              <a:buFont typeface="+mj-lt"/>
              <a:buAutoNum type="arabicPeriod"/>
            </a:pPr>
            <a:r>
              <a:rPr lang="en-US" sz="1800" dirty="0">
                <a:latin typeface="Montserrat" panose="00000500000000000000" pitchFamily="2" charset="0"/>
              </a:rPr>
              <a:t>The </a:t>
            </a:r>
            <a:r>
              <a:rPr lang="en-US" sz="1800" i="1" dirty="0">
                <a:latin typeface="Montserrat" panose="00000500000000000000" pitchFamily="2" charset="0"/>
              </a:rPr>
              <a:t>Primary Knowledge Curriculum </a:t>
            </a:r>
            <a:r>
              <a:rPr lang="en-US" sz="1800" dirty="0">
                <a:latin typeface="Montserrat" panose="00000500000000000000" pitchFamily="2" charset="0"/>
              </a:rPr>
              <a:t>– Alex Pethick</a:t>
            </a:r>
          </a:p>
          <a:p>
            <a:pPr marL="457200" indent="-457200">
              <a:lnSpc>
                <a:spcPct val="120000"/>
              </a:lnSpc>
              <a:spcBef>
                <a:spcPts val="0"/>
              </a:spcBef>
              <a:buFont typeface="+mj-lt"/>
              <a:buAutoNum type="arabicPeriod"/>
            </a:pPr>
            <a:r>
              <a:rPr lang="en-US" sz="1800" dirty="0">
                <a:latin typeface="Montserrat" panose="00000500000000000000" pitchFamily="2" charset="0"/>
              </a:rPr>
              <a:t>The 5 Rs of curriculum design – Rachel Higginson</a:t>
            </a:r>
          </a:p>
          <a:p>
            <a:pPr marL="457200" indent="-457200">
              <a:lnSpc>
                <a:spcPct val="120000"/>
              </a:lnSpc>
              <a:spcBef>
                <a:spcPts val="0"/>
              </a:spcBef>
              <a:buFont typeface="+mj-lt"/>
              <a:buAutoNum type="arabicPeriod"/>
            </a:pPr>
            <a:r>
              <a:rPr lang="en-US" sz="1800" dirty="0">
                <a:latin typeface="Montserrat" panose="00000500000000000000" pitchFamily="2" charset="0"/>
              </a:rPr>
              <a:t>EYFS as the foundation for all subjects – Sue Allingham; </a:t>
            </a:r>
          </a:p>
          <a:p>
            <a:pPr marL="457200" indent="-457200">
              <a:lnSpc>
                <a:spcPct val="120000"/>
              </a:lnSpc>
              <a:spcBef>
                <a:spcPts val="0"/>
              </a:spcBef>
              <a:buFont typeface="+mj-lt"/>
              <a:buAutoNum type="arabicPeriod"/>
            </a:pPr>
            <a:r>
              <a:rPr lang="en-US" sz="1800" dirty="0">
                <a:latin typeface="Montserrat" panose="00000500000000000000" pitchFamily="2" charset="0"/>
              </a:rPr>
              <a:t>Beyond the pastoral: curriculum transition matters – Ellie Grout;</a:t>
            </a:r>
          </a:p>
          <a:p>
            <a:pPr marL="457200" indent="-457200">
              <a:lnSpc>
                <a:spcPct val="120000"/>
              </a:lnSpc>
              <a:spcBef>
                <a:spcPts val="0"/>
              </a:spcBef>
              <a:buFont typeface="+mj-lt"/>
              <a:buAutoNum type="arabicPeriod"/>
            </a:pPr>
            <a:r>
              <a:rPr lang="en-US" sz="1800" dirty="0">
                <a:latin typeface="Montserrat" panose="00000500000000000000" pitchFamily="2" charset="0"/>
              </a:rPr>
              <a:t>Avoiding the cliff edge: a Years 5-8 curriculum – Rachel Sanderson and James Burrow; </a:t>
            </a:r>
          </a:p>
          <a:p>
            <a:pPr marL="457200" indent="-457200">
              <a:lnSpc>
                <a:spcPct val="120000"/>
              </a:lnSpc>
              <a:spcBef>
                <a:spcPts val="0"/>
              </a:spcBef>
              <a:buFont typeface="+mj-lt"/>
              <a:buAutoNum type="arabicPeriod"/>
            </a:pPr>
            <a:r>
              <a:rPr lang="en-US" sz="1800" dirty="0">
                <a:latin typeface="Montserrat" panose="00000500000000000000" pitchFamily="2" charset="0"/>
              </a:rPr>
              <a:t>Diversity in a school’s DNA – Halil Tamgumus;</a:t>
            </a:r>
          </a:p>
          <a:p>
            <a:pPr marL="457200" indent="-457200">
              <a:lnSpc>
                <a:spcPct val="120000"/>
              </a:lnSpc>
              <a:spcBef>
                <a:spcPts val="0"/>
              </a:spcBef>
              <a:buFont typeface="+mj-lt"/>
              <a:buAutoNum type="arabicPeriod"/>
            </a:pPr>
            <a:r>
              <a:rPr lang="en-US" sz="1800" dirty="0">
                <a:latin typeface="Montserrat" panose="00000500000000000000" pitchFamily="2" charset="0"/>
              </a:rPr>
              <a:t>Solving the curriculum conundrum of mixed age classes – Aimee Tinkler; </a:t>
            </a:r>
          </a:p>
          <a:p>
            <a:pPr marL="457200" indent="-457200">
              <a:lnSpc>
                <a:spcPct val="120000"/>
              </a:lnSpc>
              <a:spcBef>
                <a:spcPts val="0"/>
              </a:spcBef>
              <a:buFont typeface="+mj-lt"/>
              <a:buAutoNum type="arabicPeriod"/>
            </a:pPr>
            <a:r>
              <a:rPr lang="en-US" sz="1800" dirty="0">
                <a:latin typeface="Montserrat" panose="00000500000000000000" pitchFamily="2" charset="0"/>
              </a:rPr>
              <a:t>The philosophy and practicality of timetabling – Ben Erskine;</a:t>
            </a:r>
          </a:p>
          <a:p>
            <a:pPr marL="457200" indent="-457200">
              <a:lnSpc>
                <a:spcPct val="120000"/>
              </a:lnSpc>
              <a:spcBef>
                <a:spcPts val="0"/>
              </a:spcBef>
              <a:buFont typeface="+mj-lt"/>
              <a:buAutoNum type="arabicPeriod"/>
            </a:pPr>
            <a:r>
              <a:rPr lang="en-US" sz="1800" dirty="0">
                <a:latin typeface="Montserrat" panose="00000500000000000000" pitchFamily="2" charset="0"/>
              </a:rPr>
              <a:t>Problems with assessment and what to do about them – Daisy Christodoulou;</a:t>
            </a:r>
          </a:p>
          <a:p>
            <a:pPr marL="457200" indent="-457200">
              <a:lnSpc>
                <a:spcPct val="120000"/>
              </a:lnSpc>
              <a:spcBef>
                <a:spcPts val="0"/>
              </a:spcBef>
              <a:buFont typeface="+mj-lt"/>
              <a:buAutoNum type="arabicPeriod"/>
            </a:pPr>
            <a:r>
              <a:rPr lang="en-US" sz="1800" dirty="0">
                <a:latin typeface="Montserrat" panose="00000500000000000000" pitchFamily="2" charset="0"/>
              </a:rPr>
              <a:t>Taking colleagues with you – Mick Waters &amp; Claire Banks.</a:t>
            </a:r>
          </a:p>
        </p:txBody>
      </p:sp>
      <p:pic>
        <p:nvPicPr>
          <p:cNvPr id="3" name="Picture 2">
            <a:extLst>
              <a:ext uri="{FF2B5EF4-FFF2-40B4-BE49-F238E27FC236}">
                <a16:creationId xmlns:a16="http://schemas.microsoft.com/office/drawing/2014/main" id="{31250356-3B2D-448A-A122-9EA4F663D2B6}"/>
              </a:ext>
            </a:extLst>
          </p:cNvPr>
          <p:cNvPicPr>
            <a:picLocks noChangeAspect="1"/>
          </p:cNvPicPr>
          <p:nvPr/>
        </p:nvPicPr>
        <p:blipFill>
          <a:blip r:embed="rId3"/>
          <a:stretch>
            <a:fillRect/>
          </a:stretch>
        </p:blipFill>
        <p:spPr>
          <a:xfrm>
            <a:off x="340985" y="762003"/>
            <a:ext cx="1504773" cy="2201777"/>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DC265017-7243-A5F4-AD6E-D62456433BBD}"/>
              </a:ext>
            </a:extLst>
          </p:cNvPr>
          <p:cNvPicPr>
            <a:picLocks noChangeAspect="1"/>
          </p:cNvPicPr>
          <p:nvPr/>
        </p:nvPicPr>
        <p:blipFill>
          <a:blip r:embed="rId4"/>
          <a:stretch>
            <a:fillRect/>
          </a:stretch>
        </p:blipFill>
        <p:spPr>
          <a:xfrm>
            <a:off x="340985" y="3429000"/>
            <a:ext cx="1494274" cy="2202873"/>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BDB77A29-F4BE-CFFC-B8F4-59F64BEEA5E2}"/>
              </a:ext>
            </a:extLst>
          </p:cNvPr>
          <p:cNvPicPr>
            <a:picLocks noChangeAspect="1"/>
          </p:cNvPicPr>
          <p:nvPr/>
        </p:nvPicPr>
        <p:blipFill>
          <a:blip r:embed="rId5"/>
          <a:stretch>
            <a:fillRect/>
          </a:stretch>
        </p:blipFill>
        <p:spPr>
          <a:xfrm>
            <a:off x="6623581" y="636138"/>
            <a:ext cx="3701025" cy="5188647"/>
          </a:xfrm>
          <a:prstGeom prst="rect">
            <a:avLst/>
          </a:prstGeom>
          <a:ln>
            <a:noFill/>
          </a:ln>
          <a:effectLst>
            <a:outerShdw blurRad="292100" dist="139700" dir="2700000" algn="tl" rotWithShape="0">
              <a:srgbClr val="333333">
                <a:alpha val="65000"/>
              </a:srgbClr>
            </a:outerShdw>
          </a:effectLst>
        </p:spPr>
      </p:pic>
      <p:pic>
        <p:nvPicPr>
          <p:cNvPr id="8" name="Picture 7" descr="A picture containing text&#10;&#10;Description automatically generated">
            <a:extLst>
              <a:ext uri="{FF2B5EF4-FFF2-40B4-BE49-F238E27FC236}">
                <a16:creationId xmlns:a16="http://schemas.microsoft.com/office/drawing/2014/main" id="{0D0A2BDB-19FC-55B8-A0FC-B0CCE47D53D7}"/>
              </a:ext>
            </a:extLst>
          </p:cNvPr>
          <p:cNvPicPr>
            <a:picLocks noChangeAspect="1"/>
          </p:cNvPicPr>
          <p:nvPr/>
        </p:nvPicPr>
        <p:blipFill rotWithShape="1">
          <a:blip r:embed="rId6"/>
          <a:srcRect l="12072"/>
          <a:stretch/>
        </p:blipFill>
        <p:spPr>
          <a:xfrm>
            <a:off x="2641405" y="636138"/>
            <a:ext cx="3742293" cy="5188647"/>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56C488FF-D2A9-0C63-3E57-7AEE57003B43}"/>
              </a:ext>
            </a:extLst>
          </p:cNvPr>
          <p:cNvPicPr>
            <a:picLocks noChangeAspect="1"/>
          </p:cNvPicPr>
          <p:nvPr/>
        </p:nvPicPr>
        <p:blipFill>
          <a:blip r:embed="rId4"/>
          <a:stretch>
            <a:fillRect/>
          </a:stretch>
        </p:blipFill>
        <p:spPr>
          <a:xfrm>
            <a:off x="4029007" y="183280"/>
            <a:ext cx="4133986" cy="60943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8776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Effect transition="in" filter="fade">
                                      <p:cBhvr>
                                        <p:cTn id="36" dur="500"/>
                                        <p:tgtEl>
                                          <p:spTgt spid="5">
                                            <p:txEl>
                                              <p:pRg st="0" end="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animEffect transition="in" filter="fade">
                                      <p:cBhvr>
                                        <p:cTn id="39" dur="500"/>
                                        <p:tgtEl>
                                          <p:spTgt spid="5">
                                            <p:txEl>
                                              <p:pRg st="1" end="1"/>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fade">
                                      <p:cBhvr>
                                        <p:cTn id="42" dur="500"/>
                                        <p:tgtEl>
                                          <p:spTgt spid="5">
                                            <p:txEl>
                                              <p:pRg st="2" end="2"/>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5">
                                            <p:txEl>
                                              <p:pRg st="3" end="3"/>
                                            </p:txEl>
                                          </p:spTgt>
                                        </p:tgtEl>
                                        <p:attrNameLst>
                                          <p:attrName>style.visibility</p:attrName>
                                        </p:attrNameLst>
                                      </p:cBhvr>
                                      <p:to>
                                        <p:strVal val="visible"/>
                                      </p:to>
                                    </p:set>
                                    <p:animEffect transition="in" filter="fade">
                                      <p:cBhvr>
                                        <p:cTn id="45" dur="500"/>
                                        <p:tgtEl>
                                          <p:spTgt spid="5">
                                            <p:txEl>
                                              <p:pRg st="3" end="3"/>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5">
                                            <p:txEl>
                                              <p:pRg st="4" end="4"/>
                                            </p:txEl>
                                          </p:spTgt>
                                        </p:tgtEl>
                                        <p:attrNameLst>
                                          <p:attrName>style.visibility</p:attrName>
                                        </p:attrNameLst>
                                      </p:cBhvr>
                                      <p:to>
                                        <p:strVal val="visible"/>
                                      </p:to>
                                    </p:set>
                                    <p:animEffect transition="in" filter="fade">
                                      <p:cBhvr>
                                        <p:cTn id="48" dur="500"/>
                                        <p:tgtEl>
                                          <p:spTgt spid="5">
                                            <p:txEl>
                                              <p:pRg st="4" end="4"/>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5">
                                            <p:txEl>
                                              <p:pRg st="5" end="5"/>
                                            </p:txEl>
                                          </p:spTgt>
                                        </p:tgtEl>
                                        <p:attrNameLst>
                                          <p:attrName>style.visibility</p:attrName>
                                        </p:attrNameLst>
                                      </p:cBhvr>
                                      <p:to>
                                        <p:strVal val="visible"/>
                                      </p:to>
                                    </p:set>
                                    <p:animEffect transition="in" filter="fade">
                                      <p:cBhvr>
                                        <p:cTn id="51" dur="500"/>
                                        <p:tgtEl>
                                          <p:spTgt spid="5">
                                            <p:txEl>
                                              <p:pRg st="5" end="5"/>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5">
                                            <p:txEl>
                                              <p:pRg st="6" end="6"/>
                                            </p:txEl>
                                          </p:spTgt>
                                        </p:tgtEl>
                                        <p:attrNameLst>
                                          <p:attrName>style.visibility</p:attrName>
                                        </p:attrNameLst>
                                      </p:cBhvr>
                                      <p:to>
                                        <p:strVal val="visible"/>
                                      </p:to>
                                    </p:set>
                                    <p:animEffect transition="in" filter="fade">
                                      <p:cBhvr>
                                        <p:cTn id="54" dur="500"/>
                                        <p:tgtEl>
                                          <p:spTgt spid="5">
                                            <p:txEl>
                                              <p:pRg st="6" end="6"/>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5">
                                            <p:txEl>
                                              <p:pRg st="7" end="7"/>
                                            </p:txEl>
                                          </p:spTgt>
                                        </p:tgtEl>
                                        <p:attrNameLst>
                                          <p:attrName>style.visibility</p:attrName>
                                        </p:attrNameLst>
                                      </p:cBhvr>
                                      <p:to>
                                        <p:strVal val="visible"/>
                                      </p:to>
                                    </p:set>
                                    <p:animEffect transition="in" filter="fade">
                                      <p:cBhvr>
                                        <p:cTn id="57" dur="500"/>
                                        <p:tgtEl>
                                          <p:spTgt spid="5">
                                            <p:txEl>
                                              <p:pRg st="7" end="7"/>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5">
                                            <p:txEl>
                                              <p:pRg st="8" end="8"/>
                                            </p:txEl>
                                          </p:spTgt>
                                        </p:tgtEl>
                                        <p:attrNameLst>
                                          <p:attrName>style.visibility</p:attrName>
                                        </p:attrNameLst>
                                      </p:cBhvr>
                                      <p:to>
                                        <p:strVal val="visible"/>
                                      </p:to>
                                    </p:set>
                                    <p:animEffect transition="in" filter="fade">
                                      <p:cBhvr>
                                        <p:cTn id="60" dur="500"/>
                                        <p:tgtEl>
                                          <p:spTgt spid="5">
                                            <p:txEl>
                                              <p:pRg st="8" end="8"/>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5">
                                            <p:txEl>
                                              <p:pRg st="9" end="9"/>
                                            </p:txEl>
                                          </p:spTgt>
                                        </p:tgtEl>
                                        <p:attrNameLst>
                                          <p:attrName>style.visibility</p:attrName>
                                        </p:attrNameLst>
                                      </p:cBhvr>
                                      <p:to>
                                        <p:strVal val="visible"/>
                                      </p:to>
                                    </p:set>
                                    <p:animEffect transition="in" filter="fade">
                                      <p:cBhvr>
                                        <p:cTn id="63" dur="500"/>
                                        <p:tgtEl>
                                          <p:spTgt spid="5">
                                            <p:txEl>
                                              <p:pRg st="9" end="9"/>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5">
                                            <p:txEl>
                                              <p:pRg st="10" end="10"/>
                                            </p:txEl>
                                          </p:spTgt>
                                        </p:tgtEl>
                                        <p:attrNameLst>
                                          <p:attrName>style.visibility</p:attrName>
                                        </p:attrNameLst>
                                      </p:cBhvr>
                                      <p:to>
                                        <p:strVal val="visible"/>
                                      </p:to>
                                    </p:set>
                                    <p:animEffect transition="in" filter="fade">
                                      <p:cBhvr>
                                        <p:cTn id="66" dur="500"/>
                                        <p:tgtEl>
                                          <p:spTgt spid="5">
                                            <p:txEl>
                                              <p:pRg st="10" end="10"/>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5">
                                            <p:txEl>
                                              <p:pRg st="11" end="11"/>
                                            </p:txEl>
                                          </p:spTgt>
                                        </p:tgtEl>
                                        <p:attrNameLst>
                                          <p:attrName>style.visibility</p:attrName>
                                        </p:attrNameLst>
                                      </p:cBhvr>
                                      <p:to>
                                        <p:strVal val="visible"/>
                                      </p:to>
                                    </p:set>
                                    <p:animEffect transition="in" filter="fade">
                                      <p:cBhvr>
                                        <p:cTn id="69" dur="500"/>
                                        <p:tgtEl>
                                          <p:spTgt spid="5">
                                            <p:txEl>
                                              <p:pRg st="11" end="11"/>
                                            </p:txEl>
                                          </p:spTgt>
                                        </p:tgtEl>
                                      </p:cBhvr>
                                    </p:animEffect>
                                  </p:childTnLst>
                                </p:cTn>
                              </p:par>
                              <p:par>
                                <p:cTn id="70" presetID="10" presetClass="entr" presetSubtype="0" fill="hold" nodeType="withEffect">
                                  <p:stCondLst>
                                    <p:cond delay="0"/>
                                  </p:stCondLst>
                                  <p:childTnLst>
                                    <p:set>
                                      <p:cBhvr>
                                        <p:cTn id="71" dur="1" fill="hold">
                                          <p:stCondLst>
                                            <p:cond delay="0"/>
                                          </p:stCondLst>
                                        </p:cTn>
                                        <p:tgtEl>
                                          <p:spTgt spid="5">
                                            <p:txEl>
                                              <p:pRg st="12" end="12"/>
                                            </p:txEl>
                                          </p:spTgt>
                                        </p:tgtEl>
                                        <p:attrNameLst>
                                          <p:attrName>style.visibility</p:attrName>
                                        </p:attrNameLst>
                                      </p:cBhvr>
                                      <p:to>
                                        <p:strVal val="visible"/>
                                      </p:to>
                                    </p:set>
                                    <p:animEffect transition="in" filter="fade">
                                      <p:cBhvr>
                                        <p:cTn id="72" dur="500"/>
                                        <p:tgtEl>
                                          <p:spTgt spid="5">
                                            <p:txEl>
                                              <p:pRg st="12" end="12"/>
                                            </p:txEl>
                                          </p:spTgt>
                                        </p:tgtEl>
                                      </p:cBhvr>
                                    </p:animEffect>
                                  </p:childTnLst>
                                </p:cTn>
                              </p:par>
                              <p:par>
                                <p:cTn id="73" presetID="10" presetClass="entr" presetSubtype="0" fill="hold" nodeType="withEffect">
                                  <p:stCondLst>
                                    <p:cond delay="0"/>
                                  </p:stCondLst>
                                  <p:childTnLst>
                                    <p:set>
                                      <p:cBhvr>
                                        <p:cTn id="74" dur="1" fill="hold">
                                          <p:stCondLst>
                                            <p:cond delay="0"/>
                                          </p:stCondLst>
                                        </p:cTn>
                                        <p:tgtEl>
                                          <p:spTgt spid="5">
                                            <p:txEl>
                                              <p:pRg st="13" end="13"/>
                                            </p:txEl>
                                          </p:spTgt>
                                        </p:tgtEl>
                                        <p:attrNameLst>
                                          <p:attrName>style.visibility</p:attrName>
                                        </p:attrNameLst>
                                      </p:cBhvr>
                                      <p:to>
                                        <p:strVal val="visible"/>
                                      </p:to>
                                    </p:set>
                                    <p:animEffect transition="in" filter="fade">
                                      <p:cBhvr>
                                        <p:cTn id="75" dur="500"/>
                                        <p:tgtEl>
                                          <p:spTgt spid="5">
                                            <p:txEl>
                                              <p:pRg st="13" end="13"/>
                                            </p:txEl>
                                          </p:spTgt>
                                        </p:tgtEl>
                                      </p:cBhvr>
                                    </p:animEffect>
                                  </p:childTnLst>
                                </p:cTn>
                              </p:par>
                              <p:par>
                                <p:cTn id="76" presetID="10" presetClass="entr" presetSubtype="0" fill="hold" nodeType="withEffect">
                                  <p:stCondLst>
                                    <p:cond delay="0"/>
                                  </p:stCondLst>
                                  <p:childTnLst>
                                    <p:set>
                                      <p:cBhvr>
                                        <p:cTn id="77" dur="1" fill="hold">
                                          <p:stCondLst>
                                            <p:cond delay="0"/>
                                          </p:stCondLst>
                                        </p:cTn>
                                        <p:tgtEl>
                                          <p:spTgt spid="5">
                                            <p:txEl>
                                              <p:pRg st="14" end="14"/>
                                            </p:txEl>
                                          </p:spTgt>
                                        </p:tgtEl>
                                        <p:attrNameLst>
                                          <p:attrName>style.visibility</p:attrName>
                                        </p:attrNameLst>
                                      </p:cBhvr>
                                      <p:to>
                                        <p:strVal val="visible"/>
                                      </p:to>
                                    </p:set>
                                    <p:animEffect transition="in" filter="fade">
                                      <p:cBhvr>
                                        <p:cTn id="78" dur="500"/>
                                        <p:tgtEl>
                                          <p:spTgt spid="5">
                                            <p:txEl>
                                              <p:pRg st="14" end="14"/>
                                            </p:txEl>
                                          </p:spTgt>
                                        </p:tgtEl>
                                      </p:cBhvr>
                                    </p:animEffect>
                                  </p:childTnLst>
                                </p:cTn>
                              </p:par>
                              <p:par>
                                <p:cTn id="79" presetID="10" presetClass="entr" presetSubtype="0" fill="hold" nodeType="withEffect">
                                  <p:stCondLst>
                                    <p:cond delay="0"/>
                                  </p:stCondLst>
                                  <p:childTnLst>
                                    <p:set>
                                      <p:cBhvr>
                                        <p:cTn id="80" dur="1" fill="hold">
                                          <p:stCondLst>
                                            <p:cond delay="0"/>
                                          </p:stCondLst>
                                        </p:cTn>
                                        <p:tgtEl>
                                          <p:spTgt spid="5">
                                            <p:txEl>
                                              <p:pRg st="15" end="15"/>
                                            </p:txEl>
                                          </p:spTgt>
                                        </p:tgtEl>
                                        <p:attrNameLst>
                                          <p:attrName>style.visibility</p:attrName>
                                        </p:attrNameLst>
                                      </p:cBhvr>
                                      <p:to>
                                        <p:strVal val="visible"/>
                                      </p:to>
                                    </p:set>
                                    <p:animEffect transition="in" filter="fade">
                                      <p:cBhvr>
                                        <p:cTn id="81" dur="500"/>
                                        <p:tgtEl>
                                          <p:spTgt spid="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87E9FB80-16DC-1D77-70CE-2D7DCAB57A52}"/>
              </a:ext>
            </a:extLst>
          </p:cNvPr>
          <p:cNvPicPr>
            <a:picLocks noChangeAspect="1"/>
          </p:cNvPicPr>
          <p:nvPr/>
        </p:nvPicPr>
        <p:blipFill>
          <a:blip r:embed="rId2"/>
          <a:stretch>
            <a:fillRect/>
          </a:stretch>
        </p:blipFill>
        <p:spPr>
          <a:xfrm>
            <a:off x="4828402" y="1177047"/>
            <a:ext cx="3455139" cy="4940813"/>
          </a:xfrm>
          <a:prstGeom prst="rect">
            <a:avLst/>
          </a:prstGeom>
        </p:spPr>
      </p:pic>
      <p:pic>
        <p:nvPicPr>
          <p:cNvPr id="24" name="Picture 23">
            <a:extLst>
              <a:ext uri="{FF2B5EF4-FFF2-40B4-BE49-F238E27FC236}">
                <a16:creationId xmlns:a16="http://schemas.microsoft.com/office/drawing/2014/main" id="{5BF451CA-8E19-41BC-6D99-07ED14CAFAA5}"/>
              </a:ext>
            </a:extLst>
          </p:cNvPr>
          <p:cNvPicPr>
            <a:picLocks noChangeAspect="1"/>
          </p:cNvPicPr>
          <p:nvPr/>
        </p:nvPicPr>
        <p:blipFill>
          <a:blip r:embed="rId3"/>
          <a:stretch>
            <a:fillRect/>
          </a:stretch>
        </p:blipFill>
        <p:spPr>
          <a:xfrm>
            <a:off x="8283542" y="1264506"/>
            <a:ext cx="3380354" cy="4814748"/>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9CC108C3-0F40-1318-8FB7-DE1682ED243A}"/>
              </a:ext>
            </a:extLst>
          </p:cNvPr>
          <p:cNvPicPr>
            <a:picLocks noChangeAspect="1"/>
          </p:cNvPicPr>
          <p:nvPr/>
        </p:nvPicPr>
        <p:blipFill rotWithShape="1">
          <a:blip r:embed="rId4"/>
          <a:srcRect l="12072"/>
          <a:stretch/>
        </p:blipFill>
        <p:spPr>
          <a:xfrm>
            <a:off x="83126" y="37451"/>
            <a:ext cx="1096331" cy="1520050"/>
          </a:xfrm>
          <a:prstGeom prst="rect">
            <a:avLst/>
          </a:prstGeom>
          <a:ln>
            <a:noFill/>
          </a:ln>
          <a:effectLst>
            <a:outerShdw blurRad="292100" dist="139700" dir="2700000" algn="tl" rotWithShape="0">
              <a:srgbClr val="333333">
                <a:alpha val="65000"/>
              </a:srgbClr>
            </a:outerShdw>
          </a:effectLst>
        </p:spPr>
      </p:pic>
      <p:pic>
        <p:nvPicPr>
          <p:cNvPr id="26" name="Picture 25">
            <a:extLst>
              <a:ext uri="{FF2B5EF4-FFF2-40B4-BE49-F238E27FC236}">
                <a16:creationId xmlns:a16="http://schemas.microsoft.com/office/drawing/2014/main" id="{AA4CB221-5DB7-1999-FDDA-1D8526336F8D}"/>
              </a:ext>
            </a:extLst>
          </p:cNvPr>
          <p:cNvPicPr>
            <a:picLocks noChangeAspect="1"/>
          </p:cNvPicPr>
          <p:nvPr/>
        </p:nvPicPr>
        <p:blipFill>
          <a:blip r:embed="rId5"/>
          <a:stretch>
            <a:fillRect/>
          </a:stretch>
        </p:blipFill>
        <p:spPr>
          <a:xfrm>
            <a:off x="783488" y="962582"/>
            <a:ext cx="1759278" cy="2466418"/>
          </a:xfrm>
          <a:prstGeom prst="rect">
            <a:avLst/>
          </a:prstGeom>
          <a:ln>
            <a:no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4D3DCC87-5596-3ECE-A855-1B62E0502033}"/>
              </a:ext>
            </a:extLst>
          </p:cNvPr>
          <p:cNvPicPr>
            <a:picLocks noChangeAspect="1"/>
          </p:cNvPicPr>
          <p:nvPr/>
        </p:nvPicPr>
        <p:blipFill>
          <a:blip r:embed="rId6"/>
          <a:stretch>
            <a:fillRect/>
          </a:stretch>
        </p:blipFill>
        <p:spPr>
          <a:xfrm>
            <a:off x="1895144" y="2412067"/>
            <a:ext cx="2412584" cy="35566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1018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CDBE8A-80B2-3DFE-B127-FB735D12A747}"/>
              </a:ext>
            </a:extLst>
          </p:cNvPr>
          <p:cNvSpPr txBox="1"/>
          <p:nvPr/>
        </p:nvSpPr>
        <p:spPr>
          <a:xfrm>
            <a:off x="6096000" y="1916598"/>
            <a:ext cx="4982818" cy="2769989"/>
          </a:xfrm>
          <a:prstGeom prst="rect">
            <a:avLst/>
          </a:prstGeom>
          <a:noFill/>
        </p:spPr>
        <p:txBody>
          <a:bodyPr wrap="square" rtlCol="0">
            <a:spAutoFit/>
          </a:bodyPr>
          <a:lstStyle/>
          <a:p>
            <a:r>
              <a:rPr lang="en-US" sz="3200" dirty="0"/>
              <a:t>‘We must teach what is rich and meaningful and has use, </a:t>
            </a:r>
            <a:r>
              <a:rPr lang="en-US" sz="3200" i="1" dirty="0"/>
              <a:t>from the child’s perspective</a:t>
            </a:r>
            <a:r>
              <a:rPr lang="en-US" sz="3200" dirty="0"/>
              <a:t>.’ </a:t>
            </a:r>
          </a:p>
          <a:p>
            <a:endParaRPr lang="en-US" sz="2800" dirty="0"/>
          </a:p>
          <a:p>
            <a:r>
              <a:rPr lang="en-US" dirty="0"/>
              <a:t>Barney Angliss</a:t>
            </a:r>
            <a:endParaRPr lang="en-GB" dirty="0"/>
          </a:p>
        </p:txBody>
      </p:sp>
      <p:pic>
        <p:nvPicPr>
          <p:cNvPr id="3" name="Picture 2" descr="Some of the great Speakers set to appear at FestABLE">
            <a:extLst>
              <a:ext uri="{FF2B5EF4-FFF2-40B4-BE49-F238E27FC236}">
                <a16:creationId xmlns:a16="http://schemas.microsoft.com/office/drawing/2014/main" id="{0B05E063-2911-8D4C-3E9A-67E2198DCA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182" y="327253"/>
            <a:ext cx="4461510" cy="59486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3854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Montserrat Black"/>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9F7C5B77CECE42A6F2DD64BD31F0DE" ma:contentTypeVersion="14" ma:contentTypeDescription="Create a new document." ma:contentTypeScope="" ma:versionID="0b6a900117acaef10735f21569c53e20">
  <xsd:schema xmlns:xsd="http://www.w3.org/2001/XMLSchema" xmlns:xs="http://www.w3.org/2001/XMLSchema" xmlns:p="http://schemas.microsoft.com/office/2006/metadata/properties" xmlns:ns2="7a3a85cf-b381-48ac-a175-91218aadb4b3" xmlns:ns3="b374c34e-15b5-4e9b-aad6-508967181bbd" targetNamespace="http://schemas.microsoft.com/office/2006/metadata/properties" ma:root="true" ma:fieldsID="4e8d49816822ff89b970bf33bb2b4df3" ns2:_="" ns3:_="">
    <xsd:import namespace="7a3a85cf-b381-48ac-a175-91218aadb4b3"/>
    <xsd:import namespace="b374c34e-15b5-4e9b-aad6-508967181bb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3a85cf-b381-48ac-a175-91218aadb4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545486e-a8d5-497c-ba44-a1c54addb778"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374c34e-15b5-4e9b-aad6-508967181bbd"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02c1dac8-019f-4f66-991d-eadf05d1e139}" ma:internalName="TaxCatchAll" ma:showField="CatchAllData" ma:web="b374c34e-15b5-4e9b-aad6-508967181bb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374c34e-15b5-4e9b-aad6-508967181bbd" xsi:nil="true"/>
    <lcf76f155ced4ddcb4097134ff3c332f xmlns="7a3a85cf-b381-48ac-a175-91218aadb4b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44651CD-2FFE-4C12-A24C-B955454CB664}"/>
</file>

<file path=customXml/itemProps2.xml><?xml version="1.0" encoding="utf-8"?>
<ds:datastoreItem xmlns:ds="http://schemas.openxmlformats.org/officeDocument/2006/customXml" ds:itemID="{2C413E6C-1192-4D6E-8215-7EF3F69A482F}"/>
</file>

<file path=customXml/itemProps3.xml><?xml version="1.0" encoding="utf-8"?>
<ds:datastoreItem xmlns:ds="http://schemas.openxmlformats.org/officeDocument/2006/customXml" ds:itemID="{57444171-A753-4655-9A8D-794277922539}"/>
</file>

<file path=docProps/app.xml><?xml version="1.0" encoding="utf-8"?>
<Properties xmlns="http://schemas.openxmlformats.org/officeDocument/2006/extended-properties" xmlns:vt="http://schemas.openxmlformats.org/officeDocument/2006/docPropsVTypes">
  <Template/>
  <TotalTime>0</TotalTime>
  <Words>2409</Words>
  <Application>Microsoft Office PowerPoint</Application>
  <PresentationFormat>Widescreen</PresentationFormat>
  <Paragraphs>190</Paragraphs>
  <Slides>39</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Montserrat</vt:lpstr>
      <vt:lpstr>Montserrat Black</vt:lpstr>
      <vt:lpstr>Office Theme</vt:lpstr>
      <vt:lpstr>School Leaders &amp; Curriculum Conversations</vt:lpstr>
      <vt:lpstr>PowerPoint Presentation</vt:lpstr>
      <vt:lpstr>PowerPoint Presentation</vt:lpstr>
      <vt:lpstr>PowerPoint Presentation</vt:lpstr>
      <vt:lpstr>Each subject chapter…</vt:lpstr>
      <vt:lpstr>Conversation as a methodology</vt:lpstr>
      <vt:lpstr>PowerPoint Presentation</vt:lpstr>
      <vt:lpstr>PowerPoint Presentation</vt:lpstr>
      <vt:lpstr>PowerPoint Presentation</vt:lpstr>
      <vt:lpstr>PowerPoint Presentation</vt:lpstr>
      <vt:lpstr>PowerPoint Presentation</vt:lpstr>
      <vt:lpstr>The vocabulary of the knowledge curriculum</vt:lpstr>
      <vt:lpstr>The curse of impenetrable terminology…</vt:lpstr>
      <vt:lpstr>Fear-free terminology of the knowledge curriculum?</vt:lpstr>
      <vt:lpstr>PowerPoint Presentation</vt:lpstr>
      <vt:lpstr>PowerPoint Presentation</vt:lpstr>
      <vt:lpstr>PowerPoint Presentation</vt:lpstr>
      <vt:lpstr>PowerPoint Presentation</vt:lpstr>
      <vt:lpstr>SP 1: The history of the ***** curriculum at our school</vt:lpstr>
      <vt:lpstr>SP 1: The history of the ***** curriculum at our school</vt:lpstr>
      <vt:lpstr>SP 2: General overview?</vt:lpstr>
      <vt:lpstr>PowerPoint Presentation</vt:lpstr>
      <vt:lpstr>SP 3: Curriculum Sequencing 1: Why that, then, to them?</vt:lpstr>
      <vt:lpstr>SP 3: Curriculum Sequencing 1: Why that, then, to them?</vt:lpstr>
      <vt:lpstr>SP 4: Curriculum Sequencing 2: Boring down into the fortnightly curriculum</vt:lpstr>
      <vt:lpstr>SP 4: Curriculum Sequencing 2: Boring down into the fortnightly curriculum</vt:lpstr>
      <vt:lpstr>SP 4a: To pupils in the classroom…</vt:lpstr>
      <vt:lpstr>SP 5: Assessment and responsive pedagogy</vt:lpstr>
      <vt:lpstr>SP 6: Misconceptions </vt:lpstr>
      <vt:lpstr>SP 7: What is great and how can we spread the greatness?</vt:lpstr>
      <vt:lpstr>SP 7: What is great and how can we spread the greatness?</vt:lpstr>
      <vt:lpstr>And finally…</vt:lpstr>
      <vt:lpstr>If you could only ask one question…</vt:lpstr>
      <vt:lpstr>PowerPoint Presentation</vt:lpstr>
      <vt:lpstr>PowerPoint Presentation</vt:lpstr>
      <vt:lpstr>PowerPoint Presentation</vt:lpstr>
      <vt:lpstr>PowerPoint Presentation</vt:lpstr>
      <vt:lpstr>PowerPoint Presentation</vt:lpstr>
      <vt:lpstr>School Leaders &amp; Curriculum Conversations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Prioritising Teacher Learning</dc:title>
  <dc:creator>john tomsett</dc:creator>
  <cp:lastModifiedBy>john tomsett</cp:lastModifiedBy>
  <cp:revision>10</cp:revision>
  <dcterms:created xsi:type="dcterms:W3CDTF">2022-02-16T16:20:54Z</dcterms:created>
  <dcterms:modified xsi:type="dcterms:W3CDTF">2022-09-30T08:00:51Z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0x0101004E9F7C5B77CECE42A6F2DD64BD31F0DE</vt:lpwstr>
  </property>
</Properties>
</file>